
<file path=[Content_Types].xml><?xml version="1.0" encoding="utf-8"?>
<Types xmlns="http://schemas.openxmlformats.org/package/2006/content-types">
  <Default Extension="fntdata" ContentType="application/x-fontdata"/>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bookmarkIdSeed="3">
  <p:sldMasterIdLst>
    <p:sldMasterId id="2147483648" r:id="rId1"/>
    <p:sldMasterId id="2147483660" r:id="rId2"/>
  </p:sldMasterIdLst>
  <p:notesMasterIdLst>
    <p:notesMasterId r:id="rId61"/>
  </p:notesMasterIdLst>
  <p:handoutMasterIdLst>
    <p:handoutMasterId r:id="rId62"/>
  </p:handoutMasterIdLst>
  <p:sldIdLst>
    <p:sldId id="365" r:id="rId3"/>
    <p:sldId id="306" r:id="rId4"/>
    <p:sldId id="757" r:id="rId5"/>
    <p:sldId id="704" r:id="rId6"/>
    <p:sldId id="721" r:id="rId7"/>
    <p:sldId id="722" r:id="rId8"/>
    <p:sldId id="743" r:id="rId9"/>
    <p:sldId id="744" r:id="rId10"/>
    <p:sldId id="747" r:id="rId11"/>
    <p:sldId id="746" r:id="rId12"/>
    <p:sldId id="749" r:id="rId13"/>
    <p:sldId id="750" r:id="rId14"/>
    <p:sldId id="751" r:id="rId15"/>
    <p:sldId id="745" r:id="rId16"/>
    <p:sldId id="748" r:id="rId17"/>
    <p:sldId id="752" r:id="rId18"/>
    <p:sldId id="753" r:id="rId19"/>
    <p:sldId id="761" r:id="rId20"/>
    <p:sldId id="762" r:id="rId21"/>
    <p:sldId id="763" r:id="rId22"/>
    <p:sldId id="764" r:id="rId23"/>
    <p:sldId id="765" r:id="rId24"/>
    <p:sldId id="723" r:id="rId25"/>
    <p:sldId id="724" r:id="rId26"/>
    <p:sldId id="725" r:id="rId27"/>
    <p:sldId id="726" r:id="rId28"/>
    <p:sldId id="727" r:id="rId29"/>
    <p:sldId id="728" r:id="rId30"/>
    <p:sldId id="729" r:id="rId31"/>
    <p:sldId id="730" r:id="rId32"/>
    <p:sldId id="731" r:id="rId33"/>
    <p:sldId id="732" r:id="rId34"/>
    <p:sldId id="735" r:id="rId35"/>
    <p:sldId id="736" r:id="rId36"/>
    <p:sldId id="733" r:id="rId37"/>
    <p:sldId id="737" r:id="rId38"/>
    <p:sldId id="738" r:id="rId39"/>
    <p:sldId id="739" r:id="rId40"/>
    <p:sldId id="740" r:id="rId41"/>
    <p:sldId id="741" r:id="rId42"/>
    <p:sldId id="742" r:id="rId43"/>
    <p:sldId id="766" r:id="rId44"/>
    <p:sldId id="767" r:id="rId45"/>
    <p:sldId id="768" r:id="rId46"/>
    <p:sldId id="769" r:id="rId47"/>
    <p:sldId id="770" r:id="rId48"/>
    <p:sldId id="771" r:id="rId49"/>
    <p:sldId id="772" r:id="rId50"/>
    <p:sldId id="773" r:id="rId51"/>
    <p:sldId id="774" r:id="rId52"/>
    <p:sldId id="775" r:id="rId53"/>
    <p:sldId id="755" r:id="rId54"/>
    <p:sldId id="754" r:id="rId55"/>
    <p:sldId id="756" r:id="rId56"/>
    <p:sldId id="758" r:id="rId57"/>
    <p:sldId id="759" r:id="rId58"/>
    <p:sldId id="760" r:id="rId59"/>
    <p:sldId id="663" r:id="rId60"/>
  </p:sldIdLst>
  <p:sldSz cx="9144000" cy="5143500" type="screen16x9"/>
  <p:notesSz cx="7315200" cy="9601200"/>
  <p:embeddedFontLst>
    <p:embeddedFont>
      <p:font typeface="Calibri" panose="020F0502020204030204" pitchFamily="34" charset="0"/>
      <p:regular r:id="rId63"/>
      <p:bold r:id="rId64"/>
      <p:italic r:id="rId65"/>
      <p:boldItalic r:id="rId66"/>
    </p:embeddedFont>
    <p:embeddedFont>
      <p:font typeface="Georgia" panose="02040502050405020303" pitchFamily="18" charset="0"/>
      <p:regular r:id="rId67"/>
      <p:bold r:id="rId68"/>
      <p:italic r:id="rId69"/>
      <p:boldItalic r:id="rId70"/>
    </p:embeddedFont>
    <p:embeddedFont>
      <p:font typeface="IRANSans" panose="020B0506030804020204" pitchFamily="34" charset="-78"/>
      <p:regular r:id="rId71"/>
      <p:bold r:id="rId72"/>
    </p:embeddedFont>
    <p:embeddedFont>
      <p:font typeface="IRANSansFaNum" panose="020B0506030804020204" pitchFamily="34" charset="-78"/>
      <p:regular r:id="rId73"/>
      <p:bold r:id="rId74"/>
    </p:embeddedFont>
    <p:embeddedFont>
      <p:font typeface="IRANSansFaNum Black" panose="020B0506030804020204" pitchFamily="34" charset="-78"/>
      <p:bold r:id="rId75"/>
    </p:embeddedFont>
    <p:embeddedFont>
      <p:font typeface="IRANSansFaNum Medium" panose="020B0506030804020204" pitchFamily="34" charset="-78"/>
      <p:regular r:id="rId76"/>
    </p:embeddedFont>
    <p:embeddedFont>
      <p:font typeface="MS Gothic" panose="020B0609070205080204" pitchFamily="49" charset="-128"/>
      <p:regular r:id="rId7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yasaman biglari" initials="yb" lastIdx="19" clrIdx="0">
    <p:extLst>
      <p:ext uri="{19B8F6BF-5375-455C-9EA6-DF929625EA0E}">
        <p15:presenceInfo xmlns:p15="http://schemas.microsoft.com/office/powerpoint/2012/main" userId="6e527a8f2d6d197b" providerId="Windows Live"/>
      </p:ext>
    </p:extLst>
  </p:cmAuthor>
  <p:cmAuthor id="2" name="Ali Rezaee" initials="AR" lastIdx="1" clrIdx="1">
    <p:extLst>
      <p:ext uri="{19B8F6BF-5375-455C-9EA6-DF929625EA0E}">
        <p15:presenceInfo xmlns:p15="http://schemas.microsoft.com/office/powerpoint/2012/main" userId="Ali Rezaee" providerId="None"/>
      </p:ext>
    </p:extLst>
  </p:cmAuthor>
  <p:cmAuthor id="3" name="Yasaman Biglari" initials="yb" lastIdx="14" clrIdx="2">
    <p:extLst>
      <p:ext uri="{19B8F6BF-5375-455C-9EA6-DF929625EA0E}">
        <p15:presenceInfo xmlns:p15="http://schemas.microsoft.com/office/powerpoint/2012/main" userId="Yasaman Biglar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0D8E8"/>
    <a:srgbClr val="E9EDF4"/>
    <a:srgbClr val="3333FF"/>
    <a:srgbClr val="FFFF99"/>
    <a:srgbClr val="FFFFCC"/>
    <a:srgbClr val="F24F4F"/>
    <a:srgbClr val="74AC52"/>
    <a:srgbClr val="F3D569"/>
    <a:srgbClr val="4472C4"/>
    <a:srgbClr val="4C48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593" autoAdjust="0"/>
    <p:restoredTop sz="94249" autoAdjust="0"/>
  </p:normalViewPr>
  <p:slideViewPr>
    <p:cSldViewPr>
      <p:cViewPr varScale="1">
        <p:scale>
          <a:sx n="105" d="100"/>
          <a:sy n="105" d="100"/>
        </p:scale>
        <p:origin x="365" y="67"/>
      </p:cViewPr>
      <p:guideLst>
        <p:guide orient="horz" pos="1620"/>
        <p:guide pos="2880"/>
      </p:guideLst>
    </p:cSldViewPr>
  </p:slideViewPr>
  <p:notesTextViewPr>
    <p:cViewPr>
      <p:scale>
        <a:sx n="100" d="100"/>
        <a:sy n="100" d="100"/>
      </p:scale>
      <p:origin x="0" y="0"/>
    </p:cViewPr>
  </p:notesTextViewPr>
  <p:sorterViewPr>
    <p:cViewPr>
      <p:scale>
        <a:sx n="66" d="100"/>
        <a:sy n="66" d="100"/>
      </p:scale>
      <p:origin x="0" y="-1013"/>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font" Target="fonts/font1.fntdata"/><Relationship Id="rId68" Type="http://schemas.openxmlformats.org/officeDocument/2006/relationships/font" Target="fonts/font6.fntdata"/><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font" Target="fonts/font12.fntdata"/><Relationship Id="rId79" Type="http://schemas.openxmlformats.org/officeDocument/2006/relationships/presProps" Target="presProps.xml"/><Relationship Id="rId5" Type="http://schemas.openxmlformats.org/officeDocument/2006/relationships/slide" Target="slides/slide3.xml"/><Relationship Id="rId61" Type="http://schemas.openxmlformats.org/officeDocument/2006/relationships/notesMaster" Target="notesMasters/notesMaster1.xml"/><Relationship Id="rId82" Type="http://schemas.openxmlformats.org/officeDocument/2006/relationships/tableStyles" Target="tableStyle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font" Target="fonts/font2.fntdata"/><Relationship Id="rId69" Type="http://schemas.openxmlformats.org/officeDocument/2006/relationships/font" Target="fonts/font7.fntdata"/><Relationship Id="rId77" Type="http://schemas.openxmlformats.org/officeDocument/2006/relationships/font" Target="fonts/font15.fntdata"/><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font" Target="fonts/font10.fntdata"/><Relationship Id="rId80"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font" Target="fonts/font5.fntdata"/><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handoutMaster" Target="handoutMasters/handoutMaster1.xml"/><Relationship Id="rId70" Type="http://schemas.openxmlformats.org/officeDocument/2006/relationships/font" Target="fonts/font8.fntdata"/><Relationship Id="rId75" Type="http://schemas.openxmlformats.org/officeDocument/2006/relationships/font" Target="fonts/font13.fntdata"/><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font" Target="fonts/font3.fntdata"/><Relationship Id="rId73" Type="http://schemas.openxmlformats.org/officeDocument/2006/relationships/font" Target="fonts/font11.fntdata"/><Relationship Id="rId78" Type="http://schemas.openxmlformats.org/officeDocument/2006/relationships/commentAuthors" Target="commentAuthors.xml"/><Relationship Id="rId8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font" Target="fonts/font14.fntdata"/><Relationship Id="rId7" Type="http://schemas.openxmlformats.org/officeDocument/2006/relationships/slide" Target="slides/slide5.xml"/><Relationship Id="rId71" Type="http://schemas.openxmlformats.org/officeDocument/2006/relationships/font" Target="fonts/font9.fntdata"/><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font" Target="fonts/font4.fntdata"/></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0EA6506-A23F-4901-8474-187166020A57}" type="doc">
      <dgm:prSet loTypeId="urn:microsoft.com/office/officeart/2008/layout/VerticalCurvedList" loCatId="list" qsTypeId="urn:microsoft.com/office/officeart/2005/8/quickstyle/simple1" qsCatId="simple" csTypeId="urn:microsoft.com/office/officeart/2005/8/colors/colorful1" csCatId="colorful" phldr="1"/>
      <dgm:spPr/>
      <dgm:t>
        <a:bodyPr/>
        <a:lstStyle/>
        <a:p>
          <a:endParaRPr lang="en-US"/>
        </a:p>
      </dgm:t>
    </dgm:pt>
    <dgm:pt modelId="{E9069792-1F95-4291-A1C1-D06E9DEB525C}">
      <dgm:prSet phldrT="[Text]" custT="1"/>
      <dgm:spPr/>
      <dgm:t>
        <a:bodyPr/>
        <a:lstStyle/>
        <a:p>
          <a:pPr rtl="1"/>
          <a:r>
            <a:rPr lang="fa-IR" sz="1800" b="0" dirty="0">
              <a:latin typeface="IRANSansFaNum Medium" panose="020B0506030804020204" pitchFamily="34" charset="-78"/>
              <a:cs typeface="IRANSansFaNum Medium" panose="020B0506030804020204" pitchFamily="34" charset="-78"/>
            </a:rPr>
            <a:t>سایر ابعاد تقسیم‌بندی قراردادهای نرم‌افزاری</a:t>
          </a:r>
          <a:endParaRPr lang="en-US" sz="1800" b="0" dirty="0">
            <a:latin typeface="IRANSansFaNum Medium" panose="020B0506030804020204" pitchFamily="34" charset="-78"/>
            <a:cs typeface="IRANSansFaNum Medium" panose="020B0506030804020204" pitchFamily="34" charset="-78"/>
          </a:endParaRPr>
        </a:p>
      </dgm:t>
    </dgm:pt>
    <dgm:pt modelId="{28815180-B411-4380-A1C9-2D2C64FB255B}" type="parTrans" cxnId="{D9A1C8AB-835F-420E-9BB5-C0EE39620C8E}">
      <dgm:prSet/>
      <dgm:spPr/>
      <dgm:t>
        <a:bodyPr/>
        <a:lstStyle/>
        <a:p>
          <a:pPr rtl="1"/>
          <a:endParaRPr lang="en-US" sz="1800" b="0">
            <a:latin typeface="IRANSansFaNum Medium" panose="020B0506030804020204" pitchFamily="34" charset="-78"/>
            <a:cs typeface="IRANSansFaNum Medium" panose="020B0506030804020204" pitchFamily="34" charset="-78"/>
          </a:endParaRPr>
        </a:p>
      </dgm:t>
    </dgm:pt>
    <dgm:pt modelId="{779EE474-492E-47F9-B12A-56317091F662}" type="sibTrans" cxnId="{D9A1C8AB-835F-420E-9BB5-C0EE39620C8E}">
      <dgm:prSet/>
      <dgm:spPr/>
      <dgm:t>
        <a:bodyPr/>
        <a:lstStyle/>
        <a:p>
          <a:pPr rtl="1"/>
          <a:endParaRPr lang="en-US" sz="1800" b="0">
            <a:latin typeface="IRANSansFaNum Medium" panose="020B0506030804020204" pitchFamily="34" charset="-78"/>
            <a:cs typeface="IRANSansFaNum Medium" panose="020B0506030804020204" pitchFamily="34" charset="-78"/>
          </a:endParaRPr>
        </a:p>
      </dgm:t>
    </dgm:pt>
    <dgm:pt modelId="{89EE858B-12A9-4D5C-B2F0-BB7CCB133693}">
      <dgm:prSet phldrT="[Text]" custT="1"/>
      <dgm:spPr/>
      <dgm:t>
        <a:bodyPr/>
        <a:lstStyle/>
        <a:p>
          <a:pPr rtl="1"/>
          <a:r>
            <a:rPr lang="fa-IR" sz="1800" b="0" dirty="0">
              <a:latin typeface="IRANSansFaNum Medium" panose="020B0506030804020204" pitchFamily="34" charset="-78"/>
              <a:cs typeface="IRANSansFaNum Medium" panose="020B0506030804020204" pitchFamily="34" charset="-78"/>
            </a:rPr>
            <a:t>ضوابط لازم برای برون‌سپاری پروژه‌های نرم‌افزاری</a:t>
          </a:r>
        </a:p>
      </dgm:t>
    </dgm:pt>
    <dgm:pt modelId="{A25BF350-C840-47A0-884F-44B508269889}" type="parTrans" cxnId="{66820D54-E289-4758-BD95-7A18DB2A7F4A}">
      <dgm:prSet/>
      <dgm:spPr/>
      <dgm:t>
        <a:bodyPr/>
        <a:lstStyle/>
        <a:p>
          <a:pPr rtl="1"/>
          <a:endParaRPr lang="en-US" sz="1800" b="0">
            <a:latin typeface="IRANSansFaNum Medium" panose="020B0506030804020204" pitchFamily="34" charset="-78"/>
            <a:cs typeface="IRANSansFaNum Medium" panose="020B0506030804020204" pitchFamily="34" charset="-78"/>
          </a:endParaRPr>
        </a:p>
      </dgm:t>
    </dgm:pt>
    <dgm:pt modelId="{4809D1D2-956C-47CB-89F0-54BEA2B77396}" type="sibTrans" cxnId="{66820D54-E289-4758-BD95-7A18DB2A7F4A}">
      <dgm:prSet/>
      <dgm:spPr/>
      <dgm:t>
        <a:bodyPr/>
        <a:lstStyle/>
        <a:p>
          <a:pPr rtl="1"/>
          <a:endParaRPr lang="en-US" sz="1800" b="0">
            <a:latin typeface="IRANSansFaNum Medium" panose="020B0506030804020204" pitchFamily="34" charset="-78"/>
            <a:cs typeface="IRANSansFaNum Medium" panose="020B0506030804020204" pitchFamily="34" charset="-78"/>
          </a:endParaRPr>
        </a:p>
      </dgm:t>
    </dgm:pt>
    <dgm:pt modelId="{4DAC2E6A-0EF7-4A89-ACF3-AE44193022A7}">
      <dgm:prSet/>
      <dgm:spPr/>
      <dgm:t>
        <a:bodyPr/>
        <a:lstStyle/>
        <a:p>
          <a:endParaRPr lang="en-US" sz="1600" b="0" dirty="0">
            <a:latin typeface="IRANSansFaNum Medium" panose="020B0506030804020204" pitchFamily="34" charset="-78"/>
            <a:cs typeface="IRANSansFaNum Medium" panose="020B0506030804020204" pitchFamily="34" charset="-78"/>
          </a:endParaRPr>
        </a:p>
      </dgm:t>
    </dgm:pt>
    <dgm:pt modelId="{D174A77A-4B5C-4AD2-A021-17EAF32004C6}" type="parTrans" cxnId="{A61E4657-64E7-4873-A35D-32303E970F30}">
      <dgm:prSet/>
      <dgm:spPr/>
      <dgm:t>
        <a:bodyPr/>
        <a:lstStyle/>
        <a:p>
          <a:endParaRPr lang="en-US" sz="1600" b="0">
            <a:latin typeface="IRANSansFaNum Medium" panose="020B0506030804020204" pitchFamily="34" charset="-78"/>
            <a:cs typeface="IRANSansFaNum Medium" panose="020B0506030804020204" pitchFamily="34" charset="-78"/>
          </a:endParaRPr>
        </a:p>
      </dgm:t>
    </dgm:pt>
    <dgm:pt modelId="{3C10585E-FFDB-41B7-8D6C-9C109926000F}" type="sibTrans" cxnId="{A61E4657-64E7-4873-A35D-32303E970F30}">
      <dgm:prSet/>
      <dgm:spPr/>
      <dgm:t>
        <a:bodyPr/>
        <a:lstStyle/>
        <a:p>
          <a:endParaRPr lang="en-US" sz="1600" b="0">
            <a:latin typeface="IRANSansFaNum Medium" panose="020B0506030804020204" pitchFamily="34" charset="-78"/>
            <a:cs typeface="IRANSansFaNum Medium" panose="020B0506030804020204" pitchFamily="34" charset="-78"/>
          </a:endParaRPr>
        </a:p>
      </dgm:t>
    </dgm:pt>
    <dgm:pt modelId="{3038B98F-395F-4B27-9035-50BEA0F48FA8}">
      <dgm:prSet phldrT="[Text]" custT="1"/>
      <dgm:spPr/>
      <dgm:t>
        <a:bodyPr/>
        <a:lstStyle/>
        <a:p>
          <a:pPr rtl="1"/>
          <a:r>
            <a:rPr lang="fa-IR" sz="1800" b="0" baseline="0" dirty="0">
              <a:latin typeface="IRANSansFaNum Medium" panose="020B0506030804020204" pitchFamily="34" charset="-78"/>
              <a:cs typeface="IRANSansFaNum Medium" panose="020B0506030804020204" pitchFamily="34" charset="-78"/>
            </a:rPr>
            <a:t>تقسیم‌بندی قراردادهای نرم‌افزاری از نظر موضوع</a:t>
          </a:r>
          <a:endParaRPr lang="en-US" sz="1800" b="0" baseline="0" dirty="0">
            <a:latin typeface="IRANSansFaNum Medium" panose="020B0506030804020204" pitchFamily="34" charset="-78"/>
            <a:cs typeface="IRANSansFaNum Medium" panose="020B0506030804020204" pitchFamily="34" charset="-78"/>
          </a:endParaRPr>
        </a:p>
      </dgm:t>
    </dgm:pt>
    <dgm:pt modelId="{2339A1D7-F727-4FC1-82E4-E5B1387CF10C}" type="parTrans" cxnId="{ABBD1A36-4101-48DA-8BC3-3D1FA9532709}">
      <dgm:prSet/>
      <dgm:spPr/>
      <dgm:t>
        <a:bodyPr/>
        <a:lstStyle/>
        <a:p>
          <a:endParaRPr lang="en-US">
            <a:latin typeface="IRANSansFaNum Medium" panose="020B0506030804020204" pitchFamily="34" charset="-78"/>
            <a:cs typeface="IRANSansFaNum Medium" panose="020B0506030804020204" pitchFamily="34" charset="-78"/>
          </a:endParaRPr>
        </a:p>
      </dgm:t>
    </dgm:pt>
    <dgm:pt modelId="{856EE86B-F29A-4349-988F-33AFF2F6A316}" type="sibTrans" cxnId="{ABBD1A36-4101-48DA-8BC3-3D1FA9532709}">
      <dgm:prSet/>
      <dgm:spPr/>
      <dgm:t>
        <a:bodyPr/>
        <a:lstStyle/>
        <a:p>
          <a:endParaRPr lang="en-US">
            <a:latin typeface="IRANSansFaNum Medium" panose="020B0506030804020204" pitchFamily="34" charset="-78"/>
            <a:cs typeface="IRANSansFaNum Medium" panose="020B0506030804020204" pitchFamily="34" charset="-78"/>
          </a:endParaRPr>
        </a:p>
      </dgm:t>
    </dgm:pt>
    <dgm:pt modelId="{3862A84E-AFE5-4566-BE39-76B7E8517915}">
      <dgm:prSet phldrT="[Text]" custT="1"/>
      <dgm:spPr/>
      <dgm:t>
        <a:bodyPr/>
        <a:lstStyle/>
        <a:p>
          <a:pPr rtl="1"/>
          <a:r>
            <a:rPr lang="fa-IR" sz="1800" b="0" baseline="0" dirty="0">
              <a:latin typeface="IRANSansFaNum Medium" panose="020B0506030804020204" pitchFamily="34" charset="-78"/>
              <a:cs typeface="IRANSansFaNum Medium" panose="020B0506030804020204" pitchFamily="34" charset="-78"/>
            </a:rPr>
            <a:t>تقسیم‌بندی قراردادهای نرم‌افزاری از نظر اندازه</a:t>
          </a:r>
          <a:endParaRPr lang="en-US" sz="1800" b="0" baseline="0" dirty="0">
            <a:latin typeface="IRANSansFaNum Medium" panose="020B0506030804020204" pitchFamily="34" charset="-78"/>
            <a:cs typeface="IRANSansFaNum Medium" panose="020B0506030804020204" pitchFamily="34" charset="-78"/>
          </a:endParaRPr>
        </a:p>
      </dgm:t>
    </dgm:pt>
    <dgm:pt modelId="{D2F1EAE5-F063-42E9-8985-3FD1B7081CB6}" type="parTrans" cxnId="{BE2CA4AA-BDD7-4EF9-AE97-20966ACE34D9}">
      <dgm:prSet/>
      <dgm:spPr/>
      <dgm:t>
        <a:bodyPr/>
        <a:lstStyle/>
        <a:p>
          <a:endParaRPr lang="en-US">
            <a:latin typeface="IRANSansFaNum Medium" panose="020B0506030804020204" pitchFamily="34" charset="-78"/>
            <a:cs typeface="IRANSansFaNum Medium" panose="020B0506030804020204" pitchFamily="34" charset="-78"/>
          </a:endParaRPr>
        </a:p>
      </dgm:t>
    </dgm:pt>
    <dgm:pt modelId="{E30040C0-3E53-40CC-8CD7-E32E23CA68B6}" type="sibTrans" cxnId="{BE2CA4AA-BDD7-4EF9-AE97-20966ACE34D9}">
      <dgm:prSet/>
      <dgm:spPr/>
      <dgm:t>
        <a:bodyPr/>
        <a:lstStyle/>
        <a:p>
          <a:endParaRPr lang="en-US">
            <a:latin typeface="IRANSansFaNum Medium" panose="020B0506030804020204" pitchFamily="34" charset="-78"/>
            <a:cs typeface="IRANSansFaNum Medium" panose="020B0506030804020204" pitchFamily="34" charset="-78"/>
          </a:endParaRPr>
        </a:p>
      </dgm:t>
    </dgm:pt>
    <dgm:pt modelId="{E6DDF2D5-4619-4B77-94E2-FF8480A38EA8}">
      <dgm:prSet phldrT="[Text]" custT="1"/>
      <dgm:spPr/>
      <dgm:t>
        <a:bodyPr/>
        <a:lstStyle/>
        <a:p>
          <a:r>
            <a:rPr lang="fa-IR" sz="1800" dirty="0">
              <a:latin typeface="IRANSansFaNum Medium" panose="020B0506030804020204" pitchFamily="34" charset="-78"/>
              <a:cs typeface="IRANSansFaNum Medium" panose="020B0506030804020204" pitchFamily="34" charset="-78"/>
            </a:rPr>
            <a:t>مراجع و استانداردهای برون‌سپاری پروژه‌های نرم‌افزاری</a:t>
          </a:r>
          <a:endParaRPr lang="en-US" sz="1800" dirty="0">
            <a:latin typeface="IRANSansFaNum Medium" panose="020B0506030804020204" pitchFamily="34" charset="-78"/>
            <a:cs typeface="IRANSansFaNum Medium" panose="020B0506030804020204" pitchFamily="34" charset="-78"/>
          </a:endParaRPr>
        </a:p>
      </dgm:t>
    </dgm:pt>
    <dgm:pt modelId="{0B4EB74C-CC82-4794-BF4D-5B8C4B811521}" type="sibTrans" cxnId="{54FD9ECB-69FC-4E0D-B0CE-6ADEAB901E45}">
      <dgm:prSet/>
      <dgm:spPr/>
      <dgm:t>
        <a:bodyPr/>
        <a:lstStyle/>
        <a:p>
          <a:endParaRPr lang="en-US" sz="1600" b="0">
            <a:latin typeface="IRANSansFaNum Medium" panose="020B0506030804020204" pitchFamily="34" charset="-78"/>
            <a:cs typeface="IRANSansFaNum Medium" panose="020B0506030804020204" pitchFamily="34" charset="-78"/>
          </a:endParaRPr>
        </a:p>
      </dgm:t>
    </dgm:pt>
    <dgm:pt modelId="{A8B0C4BA-F339-44AF-9A0D-2FA7A94B2300}" type="parTrans" cxnId="{54FD9ECB-69FC-4E0D-B0CE-6ADEAB901E45}">
      <dgm:prSet/>
      <dgm:spPr/>
      <dgm:t>
        <a:bodyPr/>
        <a:lstStyle/>
        <a:p>
          <a:endParaRPr lang="en-US" sz="1600" b="0">
            <a:latin typeface="IRANSansFaNum Medium" panose="020B0506030804020204" pitchFamily="34" charset="-78"/>
            <a:cs typeface="IRANSansFaNum Medium" panose="020B0506030804020204" pitchFamily="34" charset="-78"/>
          </a:endParaRPr>
        </a:p>
      </dgm:t>
    </dgm:pt>
    <dgm:pt modelId="{7FF41196-FCF1-4572-AE8B-34B40A505B3F}">
      <dgm:prSet phldrT="[Text]" custT="1"/>
      <dgm:spPr/>
      <dgm:t>
        <a:bodyPr/>
        <a:lstStyle/>
        <a:p>
          <a:pPr rtl="1"/>
          <a:r>
            <a:rPr lang="fa-IR" sz="1800" b="0" baseline="0" dirty="0">
              <a:latin typeface="IRANSansFaNum Medium" panose="020B0506030804020204" pitchFamily="34" charset="-78"/>
              <a:cs typeface="IRANSansFaNum Medium" panose="020B0506030804020204" pitchFamily="34" charset="-78"/>
            </a:rPr>
            <a:t>مقدمه</a:t>
          </a:r>
          <a:endParaRPr lang="en-US" sz="1800" b="0" baseline="0" dirty="0">
            <a:latin typeface="IRANSansFaNum Medium" panose="020B0506030804020204" pitchFamily="34" charset="-78"/>
            <a:cs typeface="IRANSansFaNum Medium" panose="020B0506030804020204" pitchFamily="34" charset="-78"/>
          </a:endParaRPr>
        </a:p>
      </dgm:t>
    </dgm:pt>
    <dgm:pt modelId="{356E20B1-230D-420D-8257-D3E177052F37}" type="parTrans" cxnId="{DBFB8BCC-EDB8-42BA-8820-2DFA005CB814}">
      <dgm:prSet/>
      <dgm:spPr/>
      <dgm:t>
        <a:bodyPr/>
        <a:lstStyle/>
        <a:p>
          <a:endParaRPr lang="en-US"/>
        </a:p>
      </dgm:t>
    </dgm:pt>
    <dgm:pt modelId="{09B188D1-2286-4F0B-9B08-1615030F5FCC}" type="sibTrans" cxnId="{DBFB8BCC-EDB8-42BA-8820-2DFA005CB814}">
      <dgm:prSet/>
      <dgm:spPr/>
      <dgm:t>
        <a:bodyPr/>
        <a:lstStyle/>
        <a:p>
          <a:endParaRPr lang="en-US"/>
        </a:p>
      </dgm:t>
    </dgm:pt>
    <dgm:pt modelId="{417ED46D-533B-47C4-B5C3-5601CA092B8A}">
      <dgm:prSet phldrT="[Text]" custT="1"/>
      <dgm:spPr/>
      <dgm:t>
        <a:bodyPr/>
        <a:lstStyle/>
        <a:p>
          <a:r>
            <a:rPr lang="fa-IR" sz="1800">
              <a:latin typeface="IRANSansFaNum Medium" panose="020B0506030804020204" pitchFamily="34" charset="-78"/>
              <a:cs typeface="IRANSansFaNum Medium" panose="020B0506030804020204" pitchFamily="34" charset="-78"/>
            </a:rPr>
            <a:t>فرآیند کلی برون‌سپاری پروژه‌های نرم‌افزاری</a:t>
          </a:r>
          <a:endParaRPr lang="en-US" sz="1800" b="0" baseline="0" dirty="0">
            <a:latin typeface="IRANSansFaNum Medium" panose="020B0506030804020204" pitchFamily="34" charset="-78"/>
            <a:cs typeface="IRANSansFaNum Medium" panose="020B0506030804020204" pitchFamily="34" charset="-78"/>
          </a:endParaRPr>
        </a:p>
      </dgm:t>
    </dgm:pt>
    <dgm:pt modelId="{DF8FA939-B6D6-4AB1-BE9F-0F6E441CBC80}" type="parTrans" cxnId="{677C58FC-15A0-4D5A-9C6A-D792F2FD50C0}">
      <dgm:prSet/>
      <dgm:spPr/>
      <dgm:t>
        <a:bodyPr/>
        <a:lstStyle/>
        <a:p>
          <a:endParaRPr lang="en-US"/>
        </a:p>
      </dgm:t>
    </dgm:pt>
    <dgm:pt modelId="{84E8ACB2-A3DC-4BA7-863D-D3E84BCC2EB8}" type="sibTrans" cxnId="{677C58FC-15A0-4D5A-9C6A-D792F2FD50C0}">
      <dgm:prSet/>
      <dgm:spPr/>
      <dgm:t>
        <a:bodyPr/>
        <a:lstStyle/>
        <a:p>
          <a:endParaRPr lang="en-US"/>
        </a:p>
      </dgm:t>
    </dgm:pt>
    <dgm:pt modelId="{4992D2F8-8308-4A80-9BDC-1F168A4B3DFC}">
      <dgm:prSet custT="1"/>
      <dgm:spPr/>
      <dgm:t>
        <a:bodyPr/>
        <a:lstStyle/>
        <a:p>
          <a:endParaRPr lang="en-US" dirty="0">
            <a:latin typeface="IRANSansFaNum Medium" panose="020B0506030804020204" pitchFamily="34" charset="-78"/>
            <a:cs typeface="IRANSansFaNum Medium" panose="020B0506030804020204" pitchFamily="34" charset="-78"/>
          </a:endParaRPr>
        </a:p>
      </dgm:t>
    </dgm:pt>
    <dgm:pt modelId="{02BC2324-A22D-49DC-96EE-C051884ACF55}" type="parTrans" cxnId="{1532993F-BFCC-4A2E-8F9B-9DFC9644BA4D}">
      <dgm:prSet/>
      <dgm:spPr/>
      <dgm:t>
        <a:bodyPr/>
        <a:lstStyle/>
        <a:p>
          <a:endParaRPr lang="en-US"/>
        </a:p>
      </dgm:t>
    </dgm:pt>
    <dgm:pt modelId="{42D3D0F5-803D-4526-BB26-E81A3FD38D65}" type="sibTrans" cxnId="{1532993F-BFCC-4A2E-8F9B-9DFC9644BA4D}">
      <dgm:prSet/>
      <dgm:spPr/>
      <dgm:t>
        <a:bodyPr/>
        <a:lstStyle/>
        <a:p>
          <a:endParaRPr lang="en-US"/>
        </a:p>
      </dgm:t>
    </dgm:pt>
    <dgm:pt modelId="{DA40E6C0-14D4-45FE-B0F4-D5EDF0DF596B}" type="pres">
      <dgm:prSet presAssocID="{20EA6506-A23F-4901-8474-187166020A57}" presName="Name0" presStyleCnt="0">
        <dgm:presLayoutVars>
          <dgm:chMax val="7"/>
          <dgm:chPref val="7"/>
          <dgm:dir val="rev"/>
        </dgm:presLayoutVars>
      </dgm:prSet>
      <dgm:spPr/>
    </dgm:pt>
    <dgm:pt modelId="{E8FC993D-8DC7-4671-AD32-124DBEA8BE2C}" type="pres">
      <dgm:prSet presAssocID="{20EA6506-A23F-4901-8474-187166020A57}" presName="Name1" presStyleCnt="0"/>
      <dgm:spPr/>
    </dgm:pt>
    <dgm:pt modelId="{CCFAB3B2-E199-4A77-8D1A-28AE3DBF405C}" type="pres">
      <dgm:prSet presAssocID="{20EA6506-A23F-4901-8474-187166020A57}" presName="cycle" presStyleCnt="0"/>
      <dgm:spPr/>
    </dgm:pt>
    <dgm:pt modelId="{E6319683-61BB-4ABF-B592-8A4211B35C30}" type="pres">
      <dgm:prSet presAssocID="{20EA6506-A23F-4901-8474-187166020A57}" presName="srcNode" presStyleLbl="node1" presStyleIdx="0" presStyleCnt="7"/>
      <dgm:spPr/>
    </dgm:pt>
    <dgm:pt modelId="{4A172A79-BA06-4CC2-84E3-A1E91F9F20CD}" type="pres">
      <dgm:prSet presAssocID="{20EA6506-A23F-4901-8474-187166020A57}" presName="conn" presStyleLbl="parChTrans1D2" presStyleIdx="0" presStyleCnt="1"/>
      <dgm:spPr/>
    </dgm:pt>
    <dgm:pt modelId="{4903C602-2DD2-43C9-AC0D-DB30BD2EE8FA}" type="pres">
      <dgm:prSet presAssocID="{20EA6506-A23F-4901-8474-187166020A57}" presName="extraNode" presStyleLbl="node1" presStyleIdx="0" presStyleCnt="7"/>
      <dgm:spPr/>
    </dgm:pt>
    <dgm:pt modelId="{7E0240F0-AB6D-4482-A474-CB4C3BE58E5F}" type="pres">
      <dgm:prSet presAssocID="{20EA6506-A23F-4901-8474-187166020A57}" presName="dstNode" presStyleLbl="node1" presStyleIdx="0" presStyleCnt="7"/>
      <dgm:spPr/>
    </dgm:pt>
    <dgm:pt modelId="{35AC6CD5-E147-47F9-8C33-8AA087AC1DD3}" type="pres">
      <dgm:prSet presAssocID="{7FF41196-FCF1-4572-AE8B-34B40A505B3F}" presName="text_1" presStyleLbl="node1" presStyleIdx="0" presStyleCnt="7">
        <dgm:presLayoutVars>
          <dgm:bulletEnabled val="1"/>
        </dgm:presLayoutVars>
      </dgm:prSet>
      <dgm:spPr/>
    </dgm:pt>
    <dgm:pt modelId="{83966E7D-51E3-48C5-8297-4DE367A890C3}" type="pres">
      <dgm:prSet presAssocID="{7FF41196-FCF1-4572-AE8B-34B40A505B3F}" presName="accent_1" presStyleCnt="0"/>
      <dgm:spPr/>
    </dgm:pt>
    <dgm:pt modelId="{5843AE8C-6675-48A3-9685-27A525011748}" type="pres">
      <dgm:prSet presAssocID="{7FF41196-FCF1-4572-AE8B-34B40A505B3F}" presName="accentRepeatNode" presStyleLbl="solidFgAcc1" presStyleIdx="0" presStyleCnt="7"/>
      <dgm:spPr/>
    </dgm:pt>
    <dgm:pt modelId="{9143DF09-92C3-4499-AE32-CC6E13FE24DE}" type="pres">
      <dgm:prSet presAssocID="{417ED46D-533B-47C4-B5C3-5601CA092B8A}" presName="text_2" presStyleLbl="node1" presStyleIdx="1" presStyleCnt="7">
        <dgm:presLayoutVars>
          <dgm:bulletEnabled val="1"/>
        </dgm:presLayoutVars>
      </dgm:prSet>
      <dgm:spPr/>
    </dgm:pt>
    <dgm:pt modelId="{4C62A637-5521-4585-B2B2-8924C6DB1F04}" type="pres">
      <dgm:prSet presAssocID="{417ED46D-533B-47C4-B5C3-5601CA092B8A}" presName="accent_2" presStyleCnt="0"/>
      <dgm:spPr/>
    </dgm:pt>
    <dgm:pt modelId="{20B530DE-D8E7-412F-9CDB-82C6A15D2242}" type="pres">
      <dgm:prSet presAssocID="{417ED46D-533B-47C4-B5C3-5601CA092B8A}" presName="accentRepeatNode" presStyleLbl="solidFgAcc1" presStyleIdx="1" presStyleCnt="7"/>
      <dgm:spPr/>
    </dgm:pt>
    <dgm:pt modelId="{2EB25F9E-41D6-4B9D-BB9C-76964390FA86}" type="pres">
      <dgm:prSet presAssocID="{3038B98F-395F-4B27-9035-50BEA0F48FA8}" presName="text_3" presStyleLbl="node1" presStyleIdx="2" presStyleCnt="7">
        <dgm:presLayoutVars>
          <dgm:bulletEnabled val="1"/>
        </dgm:presLayoutVars>
      </dgm:prSet>
      <dgm:spPr/>
    </dgm:pt>
    <dgm:pt modelId="{6F196DA7-BAEC-42D5-B812-7FBEE7E2949F}" type="pres">
      <dgm:prSet presAssocID="{3038B98F-395F-4B27-9035-50BEA0F48FA8}" presName="accent_3" presStyleCnt="0"/>
      <dgm:spPr/>
    </dgm:pt>
    <dgm:pt modelId="{E474C567-921B-47A8-A063-48E6E3A82404}" type="pres">
      <dgm:prSet presAssocID="{3038B98F-395F-4B27-9035-50BEA0F48FA8}" presName="accentRepeatNode" presStyleLbl="solidFgAcc1" presStyleIdx="2" presStyleCnt="7"/>
      <dgm:spPr/>
    </dgm:pt>
    <dgm:pt modelId="{517C5C42-13A8-4270-A0B9-60A3B05FA090}" type="pres">
      <dgm:prSet presAssocID="{3862A84E-AFE5-4566-BE39-76B7E8517915}" presName="text_4" presStyleLbl="node1" presStyleIdx="3" presStyleCnt="7">
        <dgm:presLayoutVars>
          <dgm:bulletEnabled val="1"/>
        </dgm:presLayoutVars>
      </dgm:prSet>
      <dgm:spPr/>
    </dgm:pt>
    <dgm:pt modelId="{A68CCC65-080E-48DF-848F-CD6D0750DA37}" type="pres">
      <dgm:prSet presAssocID="{3862A84E-AFE5-4566-BE39-76B7E8517915}" presName="accent_4" presStyleCnt="0"/>
      <dgm:spPr/>
    </dgm:pt>
    <dgm:pt modelId="{258772EC-652D-4B80-A326-5326A65E572F}" type="pres">
      <dgm:prSet presAssocID="{3862A84E-AFE5-4566-BE39-76B7E8517915}" presName="accentRepeatNode" presStyleLbl="solidFgAcc1" presStyleIdx="3" presStyleCnt="7"/>
      <dgm:spPr/>
    </dgm:pt>
    <dgm:pt modelId="{B937DAC7-21BD-4E35-BD16-B9323C3CFE20}" type="pres">
      <dgm:prSet presAssocID="{E9069792-1F95-4291-A1C1-D06E9DEB525C}" presName="text_5" presStyleLbl="node1" presStyleIdx="4" presStyleCnt="7">
        <dgm:presLayoutVars>
          <dgm:bulletEnabled val="1"/>
        </dgm:presLayoutVars>
      </dgm:prSet>
      <dgm:spPr/>
    </dgm:pt>
    <dgm:pt modelId="{85DCFC4B-4E5E-435E-99B9-F722C69C80DF}" type="pres">
      <dgm:prSet presAssocID="{E9069792-1F95-4291-A1C1-D06E9DEB525C}" presName="accent_5" presStyleCnt="0"/>
      <dgm:spPr/>
    </dgm:pt>
    <dgm:pt modelId="{A9923C5E-7BCC-44B2-8BDD-9351E2729711}" type="pres">
      <dgm:prSet presAssocID="{E9069792-1F95-4291-A1C1-D06E9DEB525C}" presName="accentRepeatNode" presStyleLbl="solidFgAcc1" presStyleIdx="4" presStyleCnt="7"/>
      <dgm:spPr/>
    </dgm:pt>
    <dgm:pt modelId="{6FC844E0-0CBC-4A45-B20F-0C68E0121633}" type="pres">
      <dgm:prSet presAssocID="{89EE858B-12A9-4D5C-B2F0-BB7CCB133693}" presName="text_6" presStyleLbl="node1" presStyleIdx="5" presStyleCnt="7">
        <dgm:presLayoutVars>
          <dgm:bulletEnabled val="1"/>
        </dgm:presLayoutVars>
      </dgm:prSet>
      <dgm:spPr/>
    </dgm:pt>
    <dgm:pt modelId="{C9735B96-6797-4336-835E-BA73577C8180}" type="pres">
      <dgm:prSet presAssocID="{89EE858B-12A9-4D5C-B2F0-BB7CCB133693}" presName="accent_6" presStyleCnt="0"/>
      <dgm:spPr/>
    </dgm:pt>
    <dgm:pt modelId="{3B4AD8F1-2729-4041-B054-DA2C997FC630}" type="pres">
      <dgm:prSet presAssocID="{89EE858B-12A9-4D5C-B2F0-BB7CCB133693}" presName="accentRepeatNode" presStyleLbl="solidFgAcc1" presStyleIdx="5" presStyleCnt="7"/>
      <dgm:spPr/>
    </dgm:pt>
    <dgm:pt modelId="{F760AD29-8685-48BE-B591-E98F8D3F63EC}" type="pres">
      <dgm:prSet presAssocID="{E6DDF2D5-4619-4B77-94E2-FF8480A38EA8}" presName="text_7" presStyleLbl="node1" presStyleIdx="6" presStyleCnt="7">
        <dgm:presLayoutVars>
          <dgm:bulletEnabled val="1"/>
        </dgm:presLayoutVars>
      </dgm:prSet>
      <dgm:spPr/>
    </dgm:pt>
    <dgm:pt modelId="{4807D39B-2E79-4C5F-9EE9-348B860307A8}" type="pres">
      <dgm:prSet presAssocID="{E6DDF2D5-4619-4B77-94E2-FF8480A38EA8}" presName="accent_7" presStyleCnt="0"/>
      <dgm:spPr/>
    </dgm:pt>
    <dgm:pt modelId="{55CB018F-FB35-4B03-A5F4-0FE91A230BB4}" type="pres">
      <dgm:prSet presAssocID="{E6DDF2D5-4619-4B77-94E2-FF8480A38EA8}" presName="accentRepeatNode" presStyleLbl="solidFgAcc1" presStyleIdx="6" presStyleCnt="7"/>
      <dgm:spPr/>
    </dgm:pt>
  </dgm:ptLst>
  <dgm:cxnLst>
    <dgm:cxn modelId="{73E6F001-AA12-4E8D-9B8E-A32937BE54A7}" type="presOf" srcId="{7FF41196-FCF1-4572-AE8B-34B40A505B3F}" destId="{35AC6CD5-E147-47F9-8C33-8AA087AC1DD3}" srcOrd="0" destOrd="0" presId="urn:microsoft.com/office/officeart/2008/layout/VerticalCurvedList"/>
    <dgm:cxn modelId="{ABBD1A36-4101-48DA-8BC3-3D1FA9532709}" srcId="{20EA6506-A23F-4901-8474-187166020A57}" destId="{3038B98F-395F-4B27-9035-50BEA0F48FA8}" srcOrd="2" destOrd="0" parTransId="{2339A1D7-F727-4FC1-82E4-E5B1387CF10C}" sibTransId="{856EE86B-F29A-4349-988F-33AFF2F6A316}"/>
    <dgm:cxn modelId="{1532993F-BFCC-4A2E-8F9B-9DFC9644BA4D}" srcId="{20EA6506-A23F-4901-8474-187166020A57}" destId="{4992D2F8-8308-4A80-9BDC-1F168A4B3DFC}" srcOrd="7" destOrd="0" parTransId="{02BC2324-A22D-49DC-96EE-C051884ACF55}" sibTransId="{42D3D0F5-803D-4526-BB26-E81A3FD38D65}"/>
    <dgm:cxn modelId="{DC12684B-80CC-4E51-AE8B-9EFC4FB3C2EA}" type="presOf" srcId="{89EE858B-12A9-4D5C-B2F0-BB7CCB133693}" destId="{6FC844E0-0CBC-4A45-B20F-0C68E0121633}" srcOrd="0" destOrd="0" presId="urn:microsoft.com/office/officeart/2008/layout/VerticalCurvedList"/>
    <dgm:cxn modelId="{99E84872-A2E4-4655-80DF-D9146B3E6F42}" type="presOf" srcId="{09B188D1-2286-4F0B-9B08-1615030F5FCC}" destId="{4A172A79-BA06-4CC2-84E3-A1E91F9F20CD}" srcOrd="0" destOrd="0" presId="urn:microsoft.com/office/officeart/2008/layout/VerticalCurvedList"/>
    <dgm:cxn modelId="{66820D54-E289-4758-BD95-7A18DB2A7F4A}" srcId="{20EA6506-A23F-4901-8474-187166020A57}" destId="{89EE858B-12A9-4D5C-B2F0-BB7CCB133693}" srcOrd="5" destOrd="0" parTransId="{A25BF350-C840-47A0-884F-44B508269889}" sibTransId="{4809D1D2-956C-47CB-89F0-54BEA2B77396}"/>
    <dgm:cxn modelId="{A61E4657-64E7-4873-A35D-32303E970F30}" srcId="{4992D2F8-8308-4A80-9BDC-1F168A4B3DFC}" destId="{4DAC2E6A-0EF7-4A89-ACF3-AE44193022A7}" srcOrd="0" destOrd="0" parTransId="{D174A77A-4B5C-4AD2-A021-17EAF32004C6}" sibTransId="{3C10585E-FFDB-41B7-8D6C-9C109926000F}"/>
    <dgm:cxn modelId="{FFA72BA2-D16E-4BB4-B7EF-36985DC74A5A}" type="presOf" srcId="{3038B98F-395F-4B27-9035-50BEA0F48FA8}" destId="{2EB25F9E-41D6-4B9D-BB9C-76964390FA86}" srcOrd="0" destOrd="0" presId="urn:microsoft.com/office/officeart/2008/layout/VerticalCurvedList"/>
    <dgm:cxn modelId="{155062A9-F858-43E8-A91E-A4BFA55BAFB0}" type="presOf" srcId="{E9069792-1F95-4291-A1C1-D06E9DEB525C}" destId="{B937DAC7-21BD-4E35-BD16-B9323C3CFE20}" srcOrd="0" destOrd="0" presId="urn:microsoft.com/office/officeart/2008/layout/VerticalCurvedList"/>
    <dgm:cxn modelId="{BE2CA4AA-BDD7-4EF9-AE97-20966ACE34D9}" srcId="{20EA6506-A23F-4901-8474-187166020A57}" destId="{3862A84E-AFE5-4566-BE39-76B7E8517915}" srcOrd="3" destOrd="0" parTransId="{D2F1EAE5-F063-42E9-8985-3FD1B7081CB6}" sibTransId="{E30040C0-3E53-40CC-8CD7-E32E23CA68B6}"/>
    <dgm:cxn modelId="{D9A1C8AB-835F-420E-9BB5-C0EE39620C8E}" srcId="{20EA6506-A23F-4901-8474-187166020A57}" destId="{E9069792-1F95-4291-A1C1-D06E9DEB525C}" srcOrd="4" destOrd="0" parTransId="{28815180-B411-4380-A1C9-2D2C64FB255B}" sibTransId="{779EE474-492E-47F9-B12A-56317091F662}"/>
    <dgm:cxn modelId="{87AA46B9-1DA5-4AE8-B649-820668DA68B5}" type="presOf" srcId="{417ED46D-533B-47C4-B5C3-5601CA092B8A}" destId="{9143DF09-92C3-4499-AE32-CC6E13FE24DE}" srcOrd="0" destOrd="0" presId="urn:microsoft.com/office/officeart/2008/layout/VerticalCurvedList"/>
    <dgm:cxn modelId="{7CC8C5C6-01AC-4AB4-89E8-28F71F334C27}" type="presOf" srcId="{3862A84E-AFE5-4566-BE39-76B7E8517915}" destId="{517C5C42-13A8-4270-A0B9-60A3B05FA090}" srcOrd="0" destOrd="0" presId="urn:microsoft.com/office/officeart/2008/layout/VerticalCurvedList"/>
    <dgm:cxn modelId="{54FD9ECB-69FC-4E0D-B0CE-6ADEAB901E45}" srcId="{20EA6506-A23F-4901-8474-187166020A57}" destId="{E6DDF2D5-4619-4B77-94E2-FF8480A38EA8}" srcOrd="6" destOrd="0" parTransId="{A8B0C4BA-F339-44AF-9A0D-2FA7A94B2300}" sibTransId="{0B4EB74C-CC82-4794-BF4D-5B8C4B811521}"/>
    <dgm:cxn modelId="{DBFB8BCC-EDB8-42BA-8820-2DFA005CB814}" srcId="{20EA6506-A23F-4901-8474-187166020A57}" destId="{7FF41196-FCF1-4572-AE8B-34B40A505B3F}" srcOrd="0" destOrd="0" parTransId="{356E20B1-230D-420D-8257-D3E177052F37}" sibTransId="{09B188D1-2286-4F0B-9B08-1615030F5FCC}"/>
    <dgm:cxn modelId="{0739EAF0-4C37-4B6B-88F0-1518C568CDCF}" type="presOf" srcId="{E6DDF2D5-4619-4B77-94E2-FF8480A38EA8}" destId="{F760AD29-8685-48BE-B591-E98F8D3F63EC}" srcOrd="0" destOrd="0" presId="urn:microsoft.com/office/officeart/2008/layout/VerticalCurvedList"/>
    <dgm:cxn modelId="{FF09E1FA-5A86-4C10-99E0-607544E7FDEE}" type="presOf" srcId="{20EA6506-A23F-4901-8474-187166020A57}" destId="{DA40E6C0-14D4-45FE-B0F4-D5EDF0DF596B}" srcOrd="0" destOrd="0" presId="urn:microsoft.com/office/officeart/2008/layout/VerticalCurvedList"/>
    <dgm:cxn modelId="{677C58FC-15A0-4D5A-9C6A-D792F2FD50C0}" srcId="{20EA6506-A23F-4901-8474-187166020A57}" destId="{417ED46D-533B-47C4-B5C3-5601CA092B8A}" srcOrd="1" destOrd="0" parTransId="{DF8FA939-B6D6-4AB1-BE9F-0F6E441CBC80}" sibTransId="{84E8ACB2-A3DC-4BA7-863D-D3E84BCC2EB8}"/>
    <dgm:cxn modelId="{54550790-C3B5-4761-B902-C806BF832AF7}" type="presParOf" srcId="{DA40E6C0-14D4-45FE-B0F4-D5EDF0DF596B}" destId="{E8FC993D-8DC7-4671-AD32-124DBEA8BE2C}" srcOrd="0" destOrd="0" presId="urn:microsoft.com/office/officeart/2008/layout/VerticalCurvedList"/>
    <dgm:cxn modelId="{387ED5D3-3DD9-4ACE-84A6-B00D5B763AB2}" type="presParOf" srcId="{E8FC993D-8DC7-4671-AD32-124DBEA8BE2C}" destId="{CCFAB3B2-E199-4A77-8D1A-28AE3DBF405C}" srcOrd="0" destOrd="0" presId="urn:microsoft.com/office/officeart/2008/layout/VerticalCurvedList"/>
    <dgm:cxn modelId="{5A599BB6-5430-4E1D-BEDE-8C508C674F51}" type="presParOf" srcId="{CCFAB3B2-E199-4A77-8D1A-28AE3DBF405C}" destId="{E6319683-61BB-4ABF-B592-8A4211B35C30}" srcOrd="0" destOrd="0" presId="urn:microsoft.com/office/officeart/2008/layout/VerticalCurvedList"/>
    <dgm:cxn modelId="{92D4D49C-7790-46A5-8174-A2B9101C9607}" type="presParOf" srcId="{CCFAB3B2-E199-4A77-8D1A-28AE3DBF405C}" destId="{4A172A79-BA06-4CC2-84E3-A1E91F9F20CD}" srcOrd="1" destOrd="0" presId="urn:microsoft.com/office/officeart/2008/layout/VerticalCurvedList"/>
    <dgm:cxn modelId="{B5BCB150-77B0-44EF-A764-6157864DB838}" type="presParOf" srcId="{CCFAB3B2-E199-4A77-8D1A-28AE3DBF405C}" destId="{4903C602-2DD2-43C9-AC0D-DB30BD2EE8FA}" srcOrd="2" destOrd="0" presId="urn:microsoft.com/office/officeart/2008/layout/VerticalCurvedList"/>
    <dgm:cxn modelId="{E9604F48-2281-4659-A436-70F406261B3D}" type="presParOf" srcId="{CCFAB3B2-E199-4A77-8D1A-28AE3DBF405C}" destId="{7E0240F0-AB6D-4482-A474-CB4C3BE58E5F}" srcOrd="3" destOrd="0" presId="urn:microsoft.com/office/officeart/2008/layout/VerticalCurvedList"/>
    <dgm:cxn modelId="{5F75EC89-CCF6-4704-AA0C-4CB13678A036}" type="presParOf" srcId="{E8FC993D-8DC7-4671-AD32-124DBEA8BE2C}" destId="{35AC6CD5-E147-47F9-8C33-8AA087AC1DD3}" srcOrd="1" destOrd="0" presId="urn:microsoft.com/office/officeart/2008/layout/VerticalCurvedList"/>
    <dgm:cxn modelId="{79BE69EF-3736-4C16-8E26-650267E730BA}" type="presParOf" srcId="{E8FC993D-8DC7-4671-AD32-124DBEA8BE2C}" destId="{83966E7D-51E3-48C5-8297-4DE367A890C3}" srcOrd="2" destOrd="0" presId="urn:microsoft.com/office/officeart/2008/layout/VerticalCurvedList"/>
    <dgm:cxn modelId="{055694DE-70F0-4A67-BEA2-5462D126DB56}" type="presParOf" srcId="{83966E7D-51E3-48C5-8297-4DE367A890C3}" destId="{5843AE8C-6675-48A3-9685-27A525011748}" srcOrd="0" destOrd="0" presId="urn:microsoft.com/office/officeart/2008/layout/VerticalCurvedList"/>
    <dgm:cxn modelId="{9AA25639-7A68-4B13-89F1-8CEFFE4C213F}" type="presParOf" srcId="{E8FC993D-8DC7-4671-AD32-124DBEA8BE2C}" destId="{9143DF09-92C3-4499-AE32-CC6E13FE24DE}" srcOrd="3" destOrd="0" presId="urn:microsoft.com/office/officeart/2008/layout/VerticalCurvedList"/>
    <dgm:cxn modelId="{E83AD5AA-D1A3-4E96-B22A-907AF89619FD}" type="presParOf" srcId="{E8FC993D-8DC7-4671-AD32-124DBEA8BE2C}" destId="{4C62A637-5521-4585-B2B2-8924C6DB1F04}" srcOrd="4" destOrd="0" presId="urn:microsoft.com/office/officeart/2008/layout/VerticalCurvedList"/>
    <dgm:cxn modelId="{759EEBA3-AA14-4E29-8B3B-CD6B325CFFBF}" type="presParOf" srcId="{4C62A637-5521-4585-B2B2-8924C6DB1F04}" destId="{20B530DE-D8E7-412F-9CDB-82C6A15D2242}" srcOrd="0" destOrd="0" presId="urn:microsoft.com/office/officeart/2008/layout/VerticalCurvedList"/>
    <dgm:cxn modelId="{4B5A1630-3988-4464-9D1D-1659D2561C9E}" type="presParOf" srcId="{E8FC993D-8DC7-4671-AD32-124DBEA8BE2C}" destId="{2EB25F9E-41D6-4B9D-BB9C-76964390FA86}" srcOrd="5" destOrd="0" presId="urn:microsoft.com/office/officeart/2008/layout/VerticalCurvedList"/>
    <dgm:cxn modelId="{D6BA8992-6DF7-48C0-8E76-A6D09A5276EB}" type="presParOf" srcId="{E8FC993D-8DC7-4671-AD32-124DBEA8BE2C}" destId="{6F196DA7-BAEC-42D5-B812-7FBEE7E2949F}" srcOrd="6" destOrd="0" presId="urn:microsoft.com/office/officeart/2008/layout/VerticalCurvedList"/>
    <dgm:cxn modelId="{1825A54C-61BE-4393-955A-0C930AD38808}" type="presParOf" srcId="{6F196DA7-BAEC-42D5-B812-7FBEE7E2949F}" destId="{E474C567-921B-47A8-A063-48E6E3A82404}" srcOrd="0" destOrd="0" presId="urn:microsoft.com/office/officeart/2008/layout/VerticalCurvedList"/>
    <dgm:cxn modelId="{29F3C97D-0644-458C-812E-9A0F46A85035}" type="presParOf" srcId="{E8FC993D-8DC7-4671-AD32-124DBEA8BE2C}" destId="{517C5C42-13A8-4270-A0B9-60A3B05FA090}" srcOrd="7" destOrd="0" presId="urn:microsoft.com/office/officeart/2008/layout/VerticalCurvedList"/>
    <dgm:cxn modelId="{DF1A0D68-DC25-4F0A-884D-B0941B3C8AD4}" type="presParOf" srcId="{E8FC993D-8DC7-4671-AD32-124DBEA8BE2C}" destId="{A68CCC65-080E-48DF-848F-CD6D0750DA37}" srcOrd="8" destOrd="0" presId="urn:microsoft.com/office/officeart/2008/layout/VerticalCurvedList"/>
    <dgm:cxn modelId="{2C6365F2-BD54-40F7-B960-EC80F826ACD5}" type="presParOf" srcId="{A68CCC65-080E-48DF-848F-CD6D0750DA37}" destId="{258772EC-652D-4B80-A326-5326A65E572F}" srcOrd="0" destOrd="0" presId="urn:microsoft.com/office/officeart/2008/layout/VerticalCurvedList"/>
    <dgm:cxn modelId="{2A6565B5-45D2-41D0-A503-273D3BF015DF}" type="presParOf" srcId="{E8FC993D-8DC7-4671-AD32-124DBEA8BE2C}" destId="{B937DAC7-21BD-4E35-BD16-B9323C3CFE20}" srcOrd="9" destOrd="0" presId="urn:microsoft.com/office/officeart/2008/layout/VerticalCurvedList"/>
    <dgm:cxn modelId="{F04FFA51-9D05-41E2-849E-C0F8E8287585}" type="presParOf" srcId="{E8FC993D-8DC7-4671-AD32-124DBEA8BE2C}" destId="{85DCFC4B-4E5E-435E-99B9-F722C69C80DF}" srcOrd="10" destOrd="0" presId="urn:microsoft.com/office/officeart/2008/layout/VerticalCurvedList"/>
    <dgm:cxn modelId="{324A0BDF-D9D6-4F2D-8BF3-1F2AC69FF983}" type="presParOf" srcId="{85DCFC4B-4E5E-435E-99B9-F722C69C80DF}" destId="{A9923C5E-7BCC-44B2-8BDD-9351E2729711}" srcOrd="0" destOrd="0" presId="urn:microsoft.com/office/officeart/2008/layout/VerticalCurvedList"/>
    <dgm:cxn modelId="{EAD95ACF-D9FF-42CA-B307-662CFC7754CD}" type="presParOf" srcId="{E8FC993D-8DC7-4671-AD32-124DBEA8BE2C}" destId="{6FC844E0-0CBC-4A45-B20F-0C68E0121633}" srcOrd="11" destOrd="0" presId="urn:microsoft.com/office/officeart/2008/layout/VerticalCurvedList"/>
    <dgm:cxn modelId="{B69CEF50-B283-498F-8ABD-2033D548E90C}" type="presParOf" srcId="{E8FC993D-8DC7-4671-AD32-124DBEA8BE2C}" destId="{C9735B96-6797-4336-835E-BA73577C8180}" srcOrd="12" destOrd="0" presId="urn:microsoft.com/office/officeart/2008/layout/VerticalCurvedList"/>
    <dgm:cxn modelId="{7A46DEDD-6CD8-4660-80FF-55EE0D18F29C}" type="presParOf" srcId="{C9735B96-6797-4336-835E-BA73577C8180}" destId="{3B4AD8F1-2729-4041-B054-DA2C997FC630}" srcOrd="0" destOrd="0" presId="urn:microsoft.com/office/officeart/2008/layout/VerticalCurvedList"/>
    <dgm:cxn modelId="{50DC03A0-9E40-48CC-8847-D28FA7D7D3BC}" type="presParOf" srcId="{E8FC993D-8DC7-4671-AD32-124DBEA8BE2C}" destId="{F760AD29-8685-48BE-B591-E98F8D3F63EC}" srcOrd="13" destOrd="0" presId="urn:microsoft.com/office/officeart/2008/layout/VerticalCurvedList"/>
    <dgm:cxn modelId="{13008B0D-65E6-4F86-A997-BF572F7D9532}" type="presParOf" srcId="{E8FC993D-8DC7-4671-AD32-124DBEA8BE2C}" destId="{4807D39B-2E79-4C5F-9EE9-348B860307A8}" srcOrd="14" destOrd="0" presId="urn:microsoft.com/office/officeart/2008/layout/VerticalCurvedList"/>
    <dgm:cxn modelId="{62BA924C-A3BF-4C42-B240-9EE129F92895}" type="presParOf" srcId="{4807D39B-2E79-4C5F-9EE9-348B860307A8}" destId="{55CB018F-FB35-4B03-A5F4-0FE91A230BB4}"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4F891E3-6A65-44E4-B364-14DD312E0EE2}" type="doc">
      <dgm:prSet loTypeId="urn:microsoft.com/office/officeart/2005/8/layout/hChevron3" loCatId="process" qsTypeId="urn:microsoft.com/office/officeart/2005/8/quickstyle/simple1" qsCatId="simple" csTypeId="urn:microsoft.com/office/officeart/2005/8/colors/accent1_2" csCatId="accent1" phldr="1"/>
      <dgm:spPr/>
    </dgm:pt>
    <dgm:pt modelId="{0A100006-8491-4065-890F-11D3799BF90D}">
      <dgm:prSet phldrT="[Text]" custT="1"/>
      <dgm:spPr/>
      <dgm:t>
        <a:bodyPr/>
        <a:lstStyle/>
        <a:p>
          <a:pPr rtl="1"/>
          <a:r>
            <a:rPr lang="fa-IR" sz="1400" dirty="0">
              <a:latin typeface="IRANSansFaNum Medium" panose="020B0506030804020204" pitchFamily="34" charset="-78"/>
              <a:cs typeface="IRANSansFaNum Medium" panose="020B0506030804020204" pitchFamily="34" charset="-78"/>
            </a:rPr>
            <a:t>تعریف کار</a:t>
          </a:r>
          <a:endParaRPr lang="en-US" sz="1400" dirty="0">
            <a:latin typeface="IRANSansFaNum Medium" panose="020B0506030804020204" pitchFamily="34" charset="-78"/>
            <a:cs typeface="IRANSansFaNum Medium" panose="020B0506030804020204" pitchFamily="34" charset="-78"/>
          </a:endParaRPr>
        </a:p>
      </dgm:t>
    </dgm:pt>
    <dgm:pt modelId="{A49F46BA-0B98-42AA-BF75-002873348C16}" type="parTrans" cxnId="{1B022C98-965D-4DCB-8684-87E6FB5B98FA}">
      <dgm:prSet/>
      <dgm:spPr/>
      <dgm:t>
        <a:bodyPr/>
        <a:lstStyle/>
        <a:p>
          <a:pPr rtl="1"/>
          <a:endParaRPr lang="en-US" sz="1100">
            <a:latin typeface="IRANSansFaNum Medium" panose="020B0506030804020204" pitchFamily="34" charset="-78"/>
            <a:cs typeface="IRANSansFaNum Medium" panose="020B0506030804020204" pitchFamily="34" charset="-78"/>
          </a:endParaRPr>
        </a:p>
      </dgm:t>
    </dgm:pt>
    <dgm:pt modelId="{E56F08BE-C055-4A86-8EF9-E5E17808D71D}" type="sibTrans" cxnId="{1B022C98-965D-4DCB-8684-87E6FB5B98FA}">
      <dgm:prSet/>
      <dgm:spPr/>
      <dgm:t>
        <a:bodyPr/>
        <a:lstStyle/>
        <a:p>
          <a:pPr rtl="1"/>
          <a:endParaRPr lang="en-US" sz="1100">
            <a:latin typeface="IRANSansFaNum Medium" panose="020B0506030804020204" pitchFamily="34" charset="-78"/>
            <a:cs typeface="IRANSansFaNum Medium" panose="020B0506030804020204" pitchFamily="34" charset="-78"/>
          </a:endParaRPr>
        </a:p>
      </dgm:t>
    </dgm:pt>
    <dgm:pt modelId="{F8EF6EC2-F495-43F1-8DC6-CD1151CAC821}">
      <dgm:prSet phldrT="[Text]" custT="1"/>
      <dgm:spPr/>
      <dgm:t>
        <a:bodyPr/>
        <a:lstStyle/>
        <a:p>
          <a:pPr rtl="1"/>
          <a:r>
            <a:rPr lang="fa-IR" sz="1400" dirty="0">
              <a:latin typeface="IRANSansFaNum Medium" panose="020B0506030804020204" pitchFamily="34" charset="-78"/>
              <a:cs typeface="IRANSansFaNum Medium" panose="020B0506030804020204" pitchFamily="34" charset="-78"/>
            </a:rPr>
            <a:t>نظارت بر اجرا</a:t>
          </a:r>
          <a:endParaRPr lang="en-US" sz="1400" dirty="0">
            <a:latin typeface="IRANSansFaNum Medium" panose="020B0506030804020204" pitchFamily="34" charset="-78"/>
            <a:cs typeface="IRANSansFaNum Medium" panose="020B0506030804020204" pitchFamily="34" charset="-78"/>
          </a:endParaRPr>
        </a:p>
      </dgm:t>
    </dgm:pt>
    <dgm:pt modelId="{5E3D31F7-2198-4998-A914-0BCDAC3EC123}" type="parTrans" cxnId="{99CF5DE8-347A-425E-B608-FCB192593838}">
      <dgm:prSet/>
      <dgm:spPr/>
      <dgm:t>
        <a:bodyPr/>
        <a:lstStyle/>
        <a:p>
          <a:pPr rtl="1"/>
          <a:endParaRPr lang="en-US" sz="1100">
            <a:latin typeface="IRANSansFaNum Medium" panose="020B0506030804020204" pitchFamily="34" charset="-78"/>
            <a:cs typeface="IRANSansFaNum Medium" panose="020B0506030804020204" pitchFamily="34" charset="-78"/>
          </a:endParaRPr>
        </a:p>
      </dgm:t>
    </dgm:pt>
    <dgm:pt modelId="{0E09B9E8-09FF-4A11-B10B-641AA0F4D1DE}" type="sibTrans" cxnId="{99CF5DE8-347A-425E-B608-FCB192593838}">
      <dgm:prSet/>
      <dgm:spPr/>
      <dgm:t>
        <a:bodyPr/>
        <a:lstStyle/>
        <a:p>
          <a:pPr rtl="1"/>
          <a:endParaRPr lang="en-US" sz="1100">
            <a:latin typeface="IRANSansFaNum Medium" panose="020B0506030804020204" pitchFamily="34" charset="-78"/>
            <a:cs typeface="IRANSansFaNum Medium" panose="020B0506030804020204" pitchFamily="34" charset="-78"/>
          </a:endParaRPr>
        </a:p>
      </dgm:t>
    </dgm:pt>
    <dgm:pt modelId="{E7A68874-DA7D-4FA1-A90C-066B9FAAD545}">
      <dgm:prSet phldrT="[Text]" custT="1"/>
      <dgm:spPr/>
      <dgm:t>
        <a:bodyPr/>
        <a:lstStyle/>
        <a:p>
          <a:pPr rtl="1"/>
          <a:r>
            <a:rPr lang="fa-IR" sz="1400" dirty="0">
              <a:latin typeface="IRANSansFaNum Medium" panose="020B0506030804020204" pitchFamily="34" charset="-78"/>
              <a:cs typeface="IRANSansFaNum Medium" panose="020B0506030804020204" pitchFamily="34" charset="-78"/>
            </a:rPr>
            <a:t>تحویل‌گیری</a:t>
          </a:r>
          <a:endParaRPr lang="en-US" sz="1400" dirty="0">
            <a:latin typeface="IRANSansFaNum Medium" panose="020B0506030804020204" pitchFamily="34" charset="-78"/>
            <a:cs typeface="IRANSansFaNum Medium" panose="020B0506030804020204" pitchFamily="34" charset="-78"/>
          </a:endParaRPr>
        </a:p>
      </dgm:t>
    </dgm:pt>
    <dgm:pt modelId="{8883ED8F-A7B2-403C-8A94-ECA6A549BCE1}" type="parTrans" cxnId="{16CBF097-800F-4303-8ADD-425D8833C5DA}">
      <dgm:prSet/>
      <dgm:spPr/>
      <dgm:t>
        <a:bodyPr/>
        <a:lstStyle/>
        <a:p>
          <a:pPr rtl="1"/>
          <a:endParaRPr lang="en-US" sz="1100">
            <a:latin typeface="IRANSansFaNum Medium" panose="020B0506030804020204" pitchFamily="34" charset="-78"/>
            <a:cs typeface="IRANSansFaNum Medium" panose="020B0506030804020204" pitchFamily="34" charset="-78"/>
          </a:endParaRPr>
        </a:p>
      </dgm:t>
    </dgm:pt>
    <dgm:pt modelId="{80E8285A-DF96-4921-80C1-962778020515}" type="sibTrans" cxnId="{16CBF097-800F-4303-8ADD-425D8833C5DA}">
      <dgm:prSet/>
      <dgm:spPr/>
      <dgm:t>
        <a:bodyPr/>
        <a:lstStyle/>
        <a:p>
          <a:pPr rtl="1"/>
          <a:endParaRPr lang="en-US" sz="1100">
            <a:latin typeface="IRANSansFaNum Medium" panose="020B0506030804020204" pitchFamily="34" charset="-78"/>
            <a:cs typeface="IRANSansFaNum Medium" panose="020B0506030804020204" pitchFamily="34" charset="-78"/>
          </a:endParaRPr>
        </a:p>
      </dgm:t>
    </dgm:pt>
    <dgm:pt modelId="{58A481FE-DCEB-40F3-984D-F012FF50D618}">
      <dgm:prSet phldrT="[Text]" custT="1"/>
      <dgm:spPr/>
      <dgm:t>
        <a:bodyPr/>
        <a:lstStyle/>
        <a:p>
          <a:pPr rtl="1"/>
          <a:r>
            <a:rPr lang="fa-IR" sz="1400" dirty="0">
              <a:latin typeface="IRANSansFaNum Medium" panose="020B0506030804020204" pitchFamily="34" charset="-78"/>
              <a:cs typeface="IRANSansFaNum Medium" panose="020B0506030804020204" pitchFamily="34" charset="-78"/>
            </a:rPr>
            <a:t>ارجاع کار</a:t>
          </a:r>
          <a:endParaRPr lang="en-US" sz="1400" dirty="0">
            <a:latin typeface="IRANSansFaNum Medium" panose="020B0506030804020204" pitchFamily="34" charset="-78"/>
            <a:cs typeface="IRANSansFaNum Medium" panose="020B0506030804020204" pitchFamily="34" charset="-78"/>
          </a:endParaRPr>
        </a:p>
      </dgm:t>
    </dgm:pt>
    <dgm:pt modelId="{22478D3D-A5DD-4A72-9E82-8B9B73D3D7F3}" type="parTrans" cxnId="{E4F0547F-8DB1-46D0-8A2B-0D5B4D7B4C17}">
      <dgm:prSet/>
      <dgm:spPr/>
      <dgm:t>
        <a:bodyPr/>
        <a:lstStyle/>
        <a:p>
          <a:pPr rtl="1"/>
          <a:endParaRPr lang="en-US" sz="1100">
            <a:latin typeface="IRANSansFaNum Medium" panose="020B0506030804020204" pitchFamily="34" charset="-78"/>
            <a:cs typeface="IRANSansFaNum Medium" panose="020B0506030804020204" pitchFamily="34" charset="-78"/>
          </a:endParaRPr>
        </a:p>
      </dgm:t>
    </dgm:pt>
    <dgm:pt modelId="{E6D78F5B-248A-4082-9C53-EDB37DBFCA02}" type="sibTrans" cxnId="{E4F0547F-8DB1-46D0-8A2B-0D5B4D7B4C17}">
      <dgm:prSet/>
      <dgm:spPr/>
      <dgm:t>
        <a:bodyPr/>
        <a:lstStyle/>
        <a:p>
          <a:pPr rtl="1"/>
          <a:endParaRPr lang="en-US" sz="1100">
            <a:latin typeface="IRANSansFaNum Medium" panose="020B0506030804020204" pitchFamily="34" charset="-78"/>
            <a:cs typeface="IRANSansFaNum Medium" panose="020B0506030804020204" pitchFamily="34" charset="-78"/>
          </a:endParaRPr>
        </a:p>
      </dgm:t>
    </dgm:pt>
    <dgm:pt modelId="{A2C2419C-D8C5-4AB5-869C-28C472D1241B}">
      <dgm:prSet phldrT="[Text]" custT="1"/>
      <dgm:spPr/>
      <dgm:t>
        <a:bodyPr/>
        <a:lstStyle/>
        <a:p>
          <a:pPr rtl="1"/>
          <a:r>
            <a:rPr lang="fa-IR" sz="1400" dirty="0">
              <a:latin typeface="IRANSansFaNum Medium" panose="020B0506030804020204" pitchFamily="34" charset="-78"/>
              <a:cs typeface="IRANSansFaNum Medium" panose="020B0506030804020204" pitchFamily="34" charset="-78"/>
            </a:rPr>
            <a:t>عقد قرارداد</a:t>
          </a:r>
          <a:endParaRPr lang="en-US" sz="1400" dirty="0">
            <a:latin typeface="IRANSansFaNum Medium" panose="020B0506030804020204" pitchFamily="34" charset="-78"/>
            <a:cs typeface="IRANSansFaNum Medium" panose="020B0506030804020204" pitchFamily="34" charset="-78"/>
          </a:endParaRPr>
        </a:p>
      </dgm:t>
    </dgm:pt>
    <dgm:pt modelId="{9770D832-FDD3-440F-BA89-F048FF46FE68}" type="parTrans" cxnId="{D709A596-4C53-4CF9-908A-DA516DCAE494}">
      <dgm:prSet/>
      <dgm:spPr/>
      <dgm:t>
        <a:bodyPr/>
        <a:lstStyle/>
        <a:p>
          <a:pPr rtl="1"/>
          <a:endParaRPr lang="en-US" sz="1100">
            <a:latin typeface="IRANSansFaNum Medium" panose="020B0506030804020204" pitchFamily="34" charset="-78"/>
            <a:cs typeface="IRANSansFaNum Medium" panose="020B0506030804020204" pitchFamily="34" charset="-78"/>
          </a:endParaRPr>
        </a:p>
      </dgm:t>
    </dgm:pt>
    <dgm:pt modelId="{12DD2D35-40D3-47E6-A46F-151A85C055C0}" type="sibTrans" cxnId="{D709A596-4C53-4CF9-908A-DA516DCAE494}">
      <dgm:prSet/>
      <dgm:spPr/>
      <dgm:t>
        <a:bodyPr/>
        <a:lstStyle/>
        <a:p>
          <a:pPr rtl="1"/>
          <a:endParaRPr lang="en-US" sz="1100">
            <a:latin typeface="IRANSansFaNum Medium" panose="020B0506030804020204" pitchFamily="34" charset="-78"/>
            <a:cs typeface="IRANSansFaNum Medium" panose="020B0506030804020204" pitchFamily="34" charset="-78"/>
          </a:endParaRPr>
        </a:p>
      </dgm:t>
    </dgm:pt>
    <dgm:pt modelId="{C1F897F0-B086-4D88-BA4B-77C738126B6F}" type="pres">
      <dgm:prSet presAssocID="{D4F891E3-6A65-44E4-B364-14DD312E0EE2}" presName="Name0" presStyleCnt="0">
        <dgm:presLayoutVars>
          <dgm:dir/>
          <dgm:resizeHandles val="exact"/>
        </dgm:presLayoutVars>
      </dgm:prSet>
      <dgm:spPr/>
    </dgm:pt>
    <dgm:pt modelId="{CC054F9E-3A83-4D26-81A7-783FD3F118A5}" type="pres">
      <dgm:prSet presAssocID="{0A100006-8491-4065-890F-11D3799BF90D}" presName="parTxOnly" presStyleLbl="node1" presStyleIdx="0" presStyleCnt="5">
        <dgm:presLayoutVars>
          <dgm:bulletEnabled val="1"/>
        </dgm:presLayoutVars>
      </dgm:prSet>
      <dgm:spPr/>
    </dgm:pt>
    <dgm:pt modelId="{3EC47274-CA1E-4E08-8EE4-3620C56E80DD}" type="pres">
      <dgm:prSet presAssocID="{E56F08BE-C055-4A86-8EF9-E5E17808D71D}" presName="parSpace" presStyleCnt="0"/>
      <dgm:spPr/>
    </dgm:pt>
    <dgm:pt modelId="{946AE6BA-DC0D-4A27-8319-F86D561741E3}" type="pres">
      <dgm:prSet presAssocID="{58A481FE-DCEB-40F3-984D-F012FF50D618}" presName="parTxOnly" presStyleLbl="node1" presStyleIdx="1" presStyleCnt="5">
        <dgm:presLayoutVars>
          <dgm:bulletEnabled val="1"/>
        </dgm:presLayoutVars>
      </dgm:prSet>
      <dgm:spPr/>
    </dgm:pt>
    <dgm:pt modelId="{5C187294-388C-4882-946E-D46F3DAA5E2C}" type="pres">
      <dgm:prSet presAssocID="{E6D78F5B-248A-4082-9C53-EDB37DBFCA02}" presName="parSpace" presStyleCnt="0"/>
      <dgm:spPr/>
    </dgm:pt>
    <dgm:pt modelId="{634B116D-F62D-4296-88F1-A965B619C62A}" type="pres">
      <dgm:prSet presAssocID="{A2C2419C-D8C5-4AB5-869C-28C472D1241B}" presName="parTxOnly" presStyleLbl="node1" presStyleIdx="2" presStyleCnt="5">
        <dgm:presLayoutVars>
          <dgm:bulletEnabled val="1"/>
        </dgm:presLayoutVars>
      </dgm:prSet>
      <dgm:spPr/>
    </dgm:pt>
    <dgm:pt modelId="{3FAD28D4-6259-4A0F-9E36-4ABBF2BC5A81}" type="pres">
      <dgm:prSet presAssocID="{12DD2D35-40D3-47E6-A46F-151A85C055C0}" presName="parSpace" presStyleCnt="0"/>
      <dgm:spPr/>
    </dgm:pt>
    <dgm:pt modelId="{589EEA53-8574-44A4-8E4F-0A319EAB0E51}" type="pres">
      <dgm:prSet presAssocID="{F8EF6EC2-F495-43F1-8DC6-CD1151CAC821}" presName="parTxOnly" presStyleLbl="node1" presStyleIdx="3" presStyleCnt="5">
        <dgm:presLayoutVars>
          <dgm:bulletEnabled val="1"/>
        </dgm:presLayoutVars>
      </dgm:prSet>
      <dgm:spPr/>
    </dgm:pt>
    <dgm:pt modelId="{4D5DD809-BC2D-4A93-9FFA-02B0F1482227}" type="pres">
      <dgm:prSet presAssocID="{0E09B9E8-09FF-4A11-B10B-641AA0F4D1DE}" presName="parSpace" presStyleCnt="0"/>
      <dgm:spPr/>
    </dgm:pt>
    <dgm:pt modelId="{2691E203-D511-4EDD-A294-2A2E55E1E214}" type="pres">
      <dgm:prSet presAssocID="{E7A68874-DA7D-4FA1-A90C-066B9FAAD545}" presName="parTxOnly" presStyleLbl="node1" presStyleIdx="4" presStyleCnt="5">
        <dgm:presLayoutVars>
          <dgm:bulletEnabled val="1"/>
        </dgm:presLayoutVars>
      </dgm:prSet>
      <dgm:spPr/>
    </dgm:pt>
  </dgm:ptLst>
  <dgm:cxnLst>
    <dgm:cxn modelId="{93D9EC44-21FE-4F3F-9FCA-13CCE4CAAA71}" type="presOf" srcId="{D4F891E3-6A65-44E4-B364-14DD312E0EE2}" destId="{C1F897F0-B086-4D88-BA4B-77C738126B6F}" srcOrd="0" destOrd="0" presId="urn:microsoft.com/office/officeart/2005/8/layout/hChevron3"/>
    <dgm:cxn modelId="{E4F0547F-8DB1-46D0-8A2B-0D5B4D7B4C17}" srcId="{D4F891E3-6A65-44E4-B364-14DD312E0EE2}" destId="{58A481FE-DCEB-40F3-984D-F012FF50D618}" srcOrd="1" destOrd="0" parTransId="{22478D3D-A5DD-4A72-9E82-8B9B73D3D7F3}" sibTransId="{E6D78F5B-248A-4082-9C53-EDB37DBFCA02}"/>
    <dgm:cxn modelId="{B4B38E88-6700-46DA-9E93-12B45098D883}" type="presOf" srcId="{F8EF6EC2-F495-43F1-8DC6-CD1151CAC821}" destId="{589EEA53-8574-44A4-8E4F-0A319EAB0E51}" srcOrd="0" destOrd="0" presId="urn:microsoft.com/office/officeart/2005/8/layout/hChevron3"/>
    <dgm:cxn modelId="{D709A596-4C53-4CF9-908A-DA516DCAE494}" srcId="{D4F891E3-6A65-44E4-B364-14DD312E0EE2}" destId="{A2C2419C-D8C5-4AB5-869C-28C472D1241B}" srcOrd="2" destOrd="0" parTransId="{9770D832-FDD3-440F-BA89-F048FF46FE68}" sibTransId="{12DD2D35-40D3-47E6-A46F-151A85C055C0}"/>
    <dgm:cxn modelId="{16CBF097-800F-4303-8ADD-425D8833C5DA}" srcId="{D4F891E3-6A65-44E4-B364-14DD312E0EE2}" destId="{E7A68874-DA7D-4FA1-A90C-066B9FAAD545}" srcOrd="4" destOrd="0" parTransId="{8883ED8F-A7B2-403C-8A94-ECA6A549BCE1}" sibTransId="{80E8285A-DF96-4921-80C1-962778020515}"/>
    <dgm:cxn modelId="{1B022C98-965D-4DCB-8684-87E6FB5B98FA}" srcId="{D4F891E3-6A65-44E4-B364-14DD312E0EE2}" destId="{0A100006-8491-4065-890F-11D3799BF90D}" srcOrd="0" destOrd="0" parTransId="{A49F46BA-0B98-42AA-BF75-002873348C16}" sibTransId="{E56F08BE-C055-4A86-8EF9-E5E17808D71D}"/>
    <dgm:cxn modelId="{B74480C9-3747-4279-8C30-92C5506093AD}" type="presOf" srcId="{0A100006-8491-4065-890F-11D3799BF90D}" destId="{CC054F9E-3A83-4D26-81A7-783FD3F118A5}" srcOrd="0" destOrd="0" presId="urn:microsoft.com/office/officeart/2005/8/layout/hChevron3"/>
    <dgm:cxn modelId="{55BDF9D4-1ECC-458E-8604-7B2A182D2F38}" type="presOf" srcId="{A2C2419C-D8C5-4AB5-869C-28C472D1241B}" destId="{634B116D-F62D-4296-88F1-A965B619C62A}" srcOrd="0" destOrd="0" presId="urn:microsoft.com/office/officeart/2005/8/layout/hChevron3"/>
    <dgm:cxn modelId="{A5C3B4E7-8F97-4993-A60B-9C6935C423CC}" type="presOf" srcId="{58A481FE-DCEB-40F3-984D-F012FF50D618}" destId="{946AE6BA-DC0D-4A27-8319-F86D561741E3}" srcOrd="0" destOrd="0" presId="urn:microsoft.com/office/officeart/2005/8/layout/hChevron3"/>
    <dgm:cxn modelId="{99CF5DE8-347A-425E-B608-FCB192593838}" srcId="{D4F891E3-6A65-44E4-B364-14DD312E0EE2}" destId="{F8EF6EC2-F495-43F1-8DC6-CD1151CAC821}" srcOrd="3" destOrd="0" parTransId="{5E3D31F7-2198-4998-A914-0BCDAC3EC123}" sibTransId="{0E09B9E8-09FF-4A11-B10B-641AA0F4D1DE}"/>
    <dgm:cxn modelId="{49989DED-9AEA-4459-998C-26E838DB4585}" type="presOf" srcId="{E7A68874-DA7D-4FA1-A90C-066B9FAAD545}" destId="{2691E203-D511-4EDD-A294-2A2E55E1E214}" srcOrd="0" destOrd="0" presId="urn:microsoft.com/office/officeart/2005/8/layout/hChevron3"/>
    <dgm:cxn modelId="{F0ABBF93-0ED5-43CF-9F35-F1051D5227F0}" type="presParOf" srcId="{C1F897F0-B086-4D88-BA4B-77C738126B6F}" destId="{CC054F9E-3A83-4D26-81A7-783FD3F118A5}" srcOrd="0" destOrd="0" presId="urn:microsoft.com/office/officeart/2005/8/layout/hChevron3"/>
    <dgm:cxn modelId="{3A68B037-DE3E-4E17-9293-90D3E17B8915}" type="presParOf" srcId="{C1F897F0-B086-4D88-BA4B-77C738126B6F}" destId="{3EC47274-CA1E-4E08-8EE4-3620C56E80DD}" srcOrd="1" destOrd="0" presId="urn:microsoft.com/office/officeart/2005/8/layout/hChevron3"/>
    <dgm:cxn modelId="{724522B8-B21A-4F43-8DAB-6111D8151C17}" type="presParOf" srcId="{C1F897F0-B086-4D88-BA4B-77C738126B6F}" destId="{946AE6BA-DC0D-4A27-8319-F86D561741E3}" srcOrd="2" destOrd="0" presId="urn:microsoft.com/office/officeart/2005/8/layout/hChevron3"/>
    <dgm:cxn modelId="{83166F67-5074-43E6-AB31-36FAB72B22ED}" type="presParOf" srcId="{C1F897F0-B086-4D88-BA4B-77C738126B6F}" destId="{5C187294-388C-4882-946E-D46F3DAA5E2C}" srcOrd="3" destOrd="0" presId="urn:microsoft.com/office/officeart/2005/8/layout/hChevron3"/>
    <dgm:cxn modelId="{83EF656E-F0C6-4B90-B8BF-CC7BC2D55E99}" type="presParOf" srcId="{C1F897F0-B086-4D88-BA4B-77C738126B6F}" destId="{634B116D-F62D-4296-88F1-A965B619C62A}" srcOrd="4" destOrd="0" presId="urn:microsoft.com/office/officeart/2005/8/layout/hChevron3"/>
    <dgm:cxn modelId="{38DCB854-882D-432B-A52D-BB18BF6DB59D}" type="presParOf" srcId="{C1F897F0-B086-4D88-BA4B-77C738126B6F}" destId="{3FAD28D4-6259-4A0F-9E36-4ABBF2BC5A81}" srcOrd="5" destOrd="0" presId="urn:microsoft.com/office/officeart/2005/8/layout/hChevron3"/>
    <dgm:cxn modelId="{49670593-48ED-4749-9167-4AF2A50FD246}" type="presParOf" srcId="{C1F897F0-B086-4D88-BA4B-77C738126B6F}" destId="{589EEA53-8574-44A4-8E4F-0A319EAB0E51}" srcOrd="6" destOrd="0" presId="urn:microsoft.com/office/officeart/2005/8/layout/hChevron3"/>
    <dgm:cxn modelId="{CC2D845B-BCB4-4E40-9DDC-88E773B78A17}" type="presParOf" srcId="{C1F897F0-B086-4D88-BA4B-77C738126B6F}" destId="{4D5DD809-BC2D-4A93-9FFA-02B0F1482227}" srcOrd="7" destOrd="0" presId="urn:microsoft.com/office/officeart/2005/8/layout/hChevron3"/>
    <dgm:cxn modelId="{1F86826A-51D9-4AA2-AD4D-9E6B34CBCAB3}" type="presParOf" srcId="{C1F897F0-B086-4D88-BA4B-77C738126B6F}" destId="{2691E203-D511-4EDD-A294-2A2E55E1E214}" srcOrd="8" destOrd="0" presId="urn:microsoft.com/office/officeart/2005/8/layout/hChevro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4F891E3-6A65-44E4-B364-14DD312E0EE2}" type="doc">
      <dgm:prSet loTypeId="urn:microsoft.com/office/officeart/2005/8/layout/hChevron3" loCatId="process" qsTypeId="urn:microsoft.com/office/officeart/2005/8/quickstyle/simple1" qsCatId="simple" csTypeId="urn:microsoft.com/office/officeart/2005/8/colors/accent1_2" csCatId="accent1" phldr="1"/>
      <dgm:spPr/>
    </dgm:pt>
    <dgm:pt modelId="{0A100006-8491-4065-890F-11D3799BF90D}">
      <dgm:prSet phldrT="[Text]" custT="1"/>
      <dgm:spPr/>
      <dgm:t>
        <a:bodyPr/>
        <a:lstStyle/>
        <a:p>
          <a:pPr rtl="1"/>
          <a:r>
            <a:rPr lang="fa-IR" sz="1400" dirty="0">
              <a:latin typeface="IRANSansFaNum Medium" panose="020B0506030804020204" pitchFamily="34" charset="-78"/>
              <a:cs typeface="IRANSansFaNum Medium" panose="020B0506030804020204" pitchFamily="34" charset="-78"/>
            </a:rPr>
            <a:t>تعریف کار</a:t>
          </a:r>
          <a:endParaRPr lang="en-US" sz="1400" dirty="0">
            <a:latin typeface="IRANSansFaNum Medium" panose="020B0506030804020204" pitchFamily="34" charset="-78"/>
            <a:cs typeface="IRANSansFaNum Medium" panose="020B0506030804020204" pitchFamily="34" charset="-78"/>
          </a:endParaRPr>
        </a:p>
      </dgm:t>
    </dgm:pt>
    <dgm:pt modelId="{A49F46BA-0B98-42AA-BF75-002873348C16}" type="parTrans" cxnId="{1B022C98-965D-4DCB-8684-87E6FB5B98FA}">
      <dgm:prSet/>
      <dgm:spPr/>
      <dgm:t>
        <a:bodyPr/>
        <a:lstStyle/>
        <a:p>
          <a:pPr rtl="1"/>
          <a:endParaRPr lang="en-US" sz="1100">
            <a:latin typeface="IRANSansFaNum Medium" panose="020B0506030804020204" pitchFamily="34" charset="-78"/>
            <a:cs typeface="IRANSansFaNum Medium" panose="020B0506030804020204" pitchFamily="34" charset="-78"/>
          </a:endParaRPr>
        </a:p>
      </dgm:t>
    </dgm:pt>
    <dgm:pt modelId="{E56F08BE-C055-4A86-8EF9-E5E17808D71D}" type="sibTrans" cxnId="{1B022C98-965D-4DCB-8684-87E6FB5B98FA}">
      <dgm:prSet/>
      <dgm:spPr/>
      <dgm:t>
        <a:bodyPr/>
        <a:lstStyle/>
        <a:p>
          <a:pPr rtl="1"/>
          <a:endParaRPr lang="en-US" sz="1100">
            <a:latin typeface="IRANSansFaNum Medium" panose="020B0506030804020204" pitchFamily="34" charset="-78"/>
            <a:cs typeface="IRANSansFaNum Medium" panose="020B0506030804020204" pitchFamily="34" charset="-78"/>
          </a:endParaRPr>
        </a:p>
      </dgm:t>
    </dgm:pt>
    <dgm:pt modelId="{F8EF6EC2-F495-43F1-8DC6-CD1151CAC821}">
      <dgm:prSet phldrT="[Text]" custT="1"/>
      <dgm:spPr/>
      <dgm:t>
        <a:bodyPr/>
        <a:lstStyle/>
        <a:p>
          <a:pPr rtl="1"/>
          <a:r>
            <a:rPr lang="fa-IR" sz="1400" dirty="0">
              <a:latin typeface="IRANSansFaNum Medium" panose="020B0506030804020204" pitchFamily="34" charset="-78"/>
              <a:cs typeface="IRANSansFaNum Medium" panose="020B0506030804020204" pitchFamily="34" charset="-78"/>
            </a:rPr>
            <a:t>نظارت بر اجرا</a:t>
          </a:r>
          <a:endParaRPr lang="en-US" sz="1400" dirty="0">
            <a:latin typeface="IRANSansFaNum Medium" panose="020B0506030804020204" pitchFamily="34" charset="-78"/>
            <a:cs typeface="IRANSansFaNum Medium" panose="020B0506030804020204" pitchFamily="34" charset="-78"/>
          </a:endParaRPr>
        </a:p>
      </dgm:t>
    </dgm:pt>
    <dgm:pt modelId="{5E3D31F7-2198-4998-A914-0BCDAC3EC123}" type="parTrans" cxnId="{99CF5DE8-347A-425E-B608-FCB192593838}">
      <dgm:prSet/>
      <dgm:spPr/>
      <dgm:t>
        <a:bodyPr/>
        <a:lstStyle/>
        <a:p>
          <a:pPr rtl="1"/>
          <a:endParaRPr lang="en-US" sz="1100">
            <a:latin typeface="IRANSansFaNum Medium" panose="020B0506030804020204" pitchFamily="34" charset="-78"/>
            <a:cs typeface="IRANSansFaNum Medium" panose="020B0506030804020204" pitchFamily="34" charset="-78"/>
          </a:endParaRPr>
        </a:p>
      </dgm:t>
    </dgm:pt>
    <dgm:pt modelId="{0E09B9E8-09FF-4A11-B10B-641AA0F4D1DE}" type="sibTrans" cxnId="{99CF5DE8-347A-425E-B608-FCB192593838}">
      <dgm:prSet/>
      <dgm:spPr/>
      <dgm:t>
        <a:bodyPr/>
        <a:lstStyle/>
        <a:p>
          <a:pPr rtl="1"/>
          <a:endParaRPr lang="en-US" sz="1100">
            <a:latin typeface="IRANSansFaNum Medium" panose="020B0506030804020204" pitchFamily="34" charset="-78"/>
            <a:cs typeface="IRANSansFaNum Medium" panose="020B0506030804020204" pitchFamily="34" charset="-78"/>
          </a:endParaRPr>
        </a:p>
      </dgm:t>
    </dgm:pt>
    <dgm:pt modelId="{E7A68874-DA7D-4FA1-A90C-066B9FAAD545}">
      <dgm:prSet phldrT="[Text]" custT="1"/>
      <dgm:spPr/>
      <dgm:t>
        <a:bodyPr/>
        <a:lstStyle/>
        <a:p>
          <a:pPr rtl="1"/>
          <a:r>
            <a:rPr lang="fa-IR" sz="1400" dirty="0">
              <a:latin typeface="IRANSansFaNum Medium" panose="020B0506030804020204" pitchFamily="34" charset="-78"/>
              <a:cs typeface="IRANSansFaNum Medium" panose="020B0506030804020204" pitchFamily="34" charset="-78"/>
            </a:rPr>
            <a:t>تحویل‌گیری</a:t>
          </a:r>
          <a:endParaRPr lang="en-US" sz="1400" dirty="0">
            <a:latin typeface="IRANSansFaNum Medium" panose="020B0506030804020204" pitchFamily="34" charset="-78"/>
            <a:cs typeface="IRANSansFaNum Medium" panose="020B0506030804020204" pitchFamily="34" charset="-78"/>
          </a:endParaRPr>
        </a:p>
      </dgm:t>
    </dgm:pt>
    <dgm:pt modelId="{8883ED8F-A7B2-403C-8A94-ECA6A549BCE1}" type="parTrans" cxnId="{16CBF097-800F-4303-8ADD-425D8833C5DA}">
      <dgm:prSet/>
      <dgm:spPr/>
      <dgm:t>
        <a:bodyPr/>
        <a:lstStyle/>
        <a:p>
          <a:pPr rtl="1"/>
          <a:endParaRPr lang="en-US" sz="1100">
            <a:latin typeface="IRANSansFaNum Medium" panose="020B0506030804020204" pitchFamily="34" charset="-78"/>
            <a:cs typeface="IRANSansFaNum Medium" panose="020B0506030804020204" pitchFamily="34" charset="-78"/>
          </a:endParaRPr>
        </a:p>
      </dgm:t>
    </dgm:pt>
    <dgm:pt modelId="{80E8285A-DF96-4921-80C1-962778020515}" type="sibTrans" cxnId="{16CBF097-800F-4303-8ADD-425D8833C5DA}">
      <dgm:prSet/>
      <dgm:spPr/>
      <dgm:t>
        <a:bodyPr/>
        <a:lstStyle/>
        <a:p>
          <a:pPr rtl="1"/>
          <a:endParaRPr lang="en-US" sz="1100">
            <a:latin typeface="IRANSansFaNum Medium" panose="020B0506030804020204" pitchFamily="34" charset="-78"/>
            <a:cs typeface="IRANSansFaNum Medium" panose="020B0506030804020204" pitchFamily="34" charset="-78"/>
          </a:endParaRPr>
        </a:p>
      </dgm:t>
    </dgm:pt>
    <dgm:pt modelId="{58A481FE-DCEB-40F3-984D-F012FF50D618}">
      <dgm:prSet phldrT="[Text]" custT="1"/>
      <dgm:spPr/>
      <dgm:t>
        <a:bodyPr/>
        <a:lstStyle/>
        <a:p>
          <a:pPr rtl="1"/>
          <a:r>
            <a:rPr lang="fa-IR" sz="1400" dirty="0">
              <a:latin typeface="IRANSansFaNum Medium" panose="020B0506030804020204" pitchFamily="34" charset="-78"/>
              <a:cs typeface="IRANSansFaNum Medium" panose="020B0506030804020204" pitchFamily="34" charset="-78"/>
            </a:rPr>
            <a:t>ارجاع کار</a:t>
          </a:r>
          <a:endParaRPr lang="en-US" sz="1400" dirty="0">
            <a:latin typeface="IRANSansFaNum Medium" panose="020B0506030804020204" pitchFamily="34" charset="-78"/>
            <a:cs typeface="IRANSansFaNum Medium" panose="020B0506030804020204" pitchFamily="34" charset="-78"/>
          </a:endParaRPr>
        </a:p>
      </dgm:t>
    </dgm:pt>
    <dgm:pt modelId="{22478D3D-A5DD-4A72-9E82-8B9B73D3D7F3}" type="parTrans" cxnId="{E4F0547F-8DB1-46D0-8A2B-0D5B4D7B4C17}">
      <dgm:prSet/>
      <dgm:spPr/>
      <dgm:t>
        <a:bodyPr/>
        <a:lstStyle/>
        <a:p>
          <a:pPr rtl="1"/>
          <a:endParaRPr lang="en-US" sz="1100">
            <a:latin typeface="IRANSansFaNum Medium" panose="020B0506030804020204" pitchFamily="34" charset="-78"/>
            <a:cs typeface="IRANSansFaNum Medium" panose="020B0506030804020204" pitchFamily="34" charset="-78"/>
          </a:endParaRPr>
        </a:p>
      </dgm:t>
    </dgm:pt>
    <dgm:pt modelId="{E6D78F5B-248A-4082-9C53-EDB37DBFCA02}" type="sibTrans" cxnId="{E4F0547F-8DB1-46D0-8A2B-0D5B4D7B4C17}">
      <dgm:prSet/>
      <dgm:spPr/>
      <dgm:t>
        <a:bodyPr/>
        <a:lstStyle/>
        <a:p>
          <a:pPr rtl="1"/>
          <a:endParaRPr lang="en-US" sz="1100">
            <a:latin typeface="IRANSansFaNum Medium" panose="020B0506030804020204" pitchFamily="34" charset="-78"/>
            <a:cs typeface="IRANSansFaNum Medium" panose="020B0506030804020204" pitchFamily="34" charset="-78"/>
          </a:endParaRPr>
        </a:p>
      </dgm:t>
    </dgm:pt>
    <dgm:pt modelId="{A2C2419C-D8C5-4AB5-869C-28C472D1241B}">
      <dgm:prSet phldrT="[Text]" custT="1"/>
      <dgm:spPr/>
      <dgm:t>
        <a:bodyPr/>
        <a:lstStyle/>
        <a:p>
          <a:pPr rtl="1"/>
          <a:r>
            <a:rPr lang="fa-IR" sz="1400" dirty="0">
              <a:latin typeface="IRANSansFaNum Medium" panose="020B0506030804020204" pitchFamily="34" charset="-78"/>
              <a:cs typeface="IRANSansFaNum Medium" panose="020B0506030804020204" pitchFamily="34" charset="-78"/>
            </a:rPr>
            <a:t>عقد قرارداد</a:t>
          </a:r>
          <a:endParaRPr lang="en-US" sz="1400" dirty="0">
            <a:latin typeface="IRANSansFaNum Medium" panose="020B0506030804020204" pitchFamily="34" charset="-78"/>
            <a:cs typeface="IRANSansFaNum Medium" panose="020B0506030804020204" pitchFamily="34" charset="-78"/>
          </a:endParaRPr>
        </a:p>
      </dgm:t>
    </dgm:pt>
    <dgm:pt modelId="{9770D832-FDD3-440F-BA89-F048FF46FE68}" type="parTrans" cxnId="{D709A596-4C53-4CF9-908A-DA516DCAE494}">
      <dgm:prSet/>
      <dgm:spPr/>
      <dgm:t>
        <a:bodyPr/>
        <a:lstStyle/>
        <a:p>
          <a:pPr rtl="1"/>
          <a:endParaRPr lang="en-US" sz="1100">
            <a:latin typeface="IRANSansFaNum Medium" panose="020B0506030804020204" pitchFamily="34" charset="-78"/>
            <a:cs typeface="IRANSansFaNum Medium" panose="020B0506030804020204" pitchFamily="34" charset="-78"/>
          </a:endParaRPr>
        </a:p>
      </dgm:t>
    </dgm:pt>
    <dgm:pt modelId="{12DD2D35-40D3-47E6-A46F-151A85C055C0}" type="sibTrans" cxnId="{D709A596-4C53-4CF9-908A-DA516DCAE494}">
      <dgm:prSet/>
      <dgm:spPr/>
      <dgm:t>
        <a:bodyPr/>
        <a:lstStyle/>
        <a:p>
          <a:pPr rtl="1"/>
          <a:endParaRPr lang="en-US" sz="1100">
            <a:latin typeface="IRANSansFaNum Medium" panose="020B0506030804020204" pitchFamily="34" charset="-78"/>
            <a:cs typeface="IRANSansFaNum Medium" panose="020B0506030804020204" pitchFamily="34" charset="-78"/>
          </a:endParaRPr>
        </a:p>
      </dgm:t>
    </dgm:pt>
    <dgm:pt modelId="{C1F897F0-B086-4D88-BA4B-77C738126B6F}" type="pres">
      <dgm:prSet presAssocID="{D4F891E3-6A65-44E4-B364-14DD312E0EE2}" presName="Name0" presStyleCnt="0">
        <dgm:presLayoutVars>
          <dgm:dir/>
          <dgm:resizeHandles val="exact"/>
        </dgm:presLayoutVars>
      </dgm:prSet>
      <dgm:spPr/>
    </dgm:pt>
    <dgm:pt modelId="{CC054F9E-3A83-4D26-81A7-783FD3F118A5}" type="pres">
      <dgm:prSet presAssocID="{0A100006-8491-4065-890F-11D3799BF90D}" presName="parTxOnly" presStyleLbl="node1" presStyleIdx="0" presStyleCnt="5">
        <dgm:presLayoutVars>
          <dgm:bulletEnabled val="1"/>
        </dgm:presLayoutVars>
      </dgm:prSet>
      <dgm:spPr/>
    </dgm:pt>
    <dgm:pt modelId="{3EC47274-CA1E-4E08-8EE4-3620C56E80DD}" type="pres">
      <dgm:prSet presAssocID="{E56F08BE-C055-4A86-8EF9-E5E17808D71D}" presName="parSpace" presStyleCnt="0"/>
      <dgm:spPr/>
    </dgm:pt>
    <dgm:pt modelId="{946AE6BA-DC0D-4A27-8319-F86D561741E3}" type="pres">
      <dgm:prSet presAssocID="{58A481FE-DCEB-40F3-984D-F012FF50D618}" presName="parTxOnly" presStyleLbl="node1" presStyleIdx="1" presStyleCnt="5">
        <dgm:presLayoutVars>
          <dgm:bulletEnabled val="1"/>
        </dgm:presLayoutVars>
      </dgm:prSet>
      <dgm:spPr/>
    </dgm:pt>
    <dgm:pt modelId="{5C187294-388C-4882-946E-D46F3DAA5E2C}" type="pres">
      <dgm:prSet presAssocID="{E6D78F5B-248A-4082-9C53-EDB37DBFCA02}" presName="parSpace" presStyleCnt="0"/>
      <dgm:spPr/>
    </dgm:pt>
    <dgm:pt modelId="{634B116D-F62D-4296-88F1-A965B619C62A}" type="pres">
      <dgm:prSet presAssocID="{A2C2419C-D8C5-4AB5-869C-28C472D1241B}" presName="parTxOnly" presStyleLbl="node1" presStyleIdx="2" presStyleCnt="5">
        <dgm:presLayoutVars>
          <dgm:bulletEnabled val="1"/>
        </dgm:presLayoutVars>
      </dgm:prSet>
      <dgm:spPr/>
    </dgm:pt>
    <dgm:pt modelId="{3FAD28D4-6259-4A0F-9E36-4ABBF2BC5A81}" type="pres">
      <dgm:prSet presAssocID="{12DD2D35-40D3-47E6-A46F-151A85C055C0}" presName="parSpace" presStyleCnt="0"/>
      <dgm:spPr/>
    </dgm:pt>
    <dgm:pt modelId="{589EEA53-8574-44A4-8E4F-0A319EAB0E51}" type="pres">
      <dgm:prSet presAssocID="{F8EF6EC2-F495-43F1-8DC6-CD1151CAC821}" presName="parTxOnly" presStyleLbl="node1" presStyleIdx="3" presStyleCnt="5">
        <dgm:presLayoutVars>
          <dgm:bulletEnabled val="1"/>
        </dgm:presLayoutVars>
      </dgm:prSet>
      <dgm:spPr/>
    </dgm:pt>
    <dgm:pt modelId="{4D5DD809-BC2D-4A93-9FFA-02B0F1482227}" type="pres">
      <dgm:prSet presAssocID="{0E09B9E8-09FF-4A11-B10B-641AA0F4D1DE}" presName="parSpace" presStyleCnt="0"/>
      <dgm:spPr/>
    </dgm:pt>
    <dgm:pt modelId="{2691E203-D511-4EDD-A294-2A2E55E1E214}" type="pres">
      <dgm:prSet presAssocID="{E7A68874-DA7D-4FA1-A90C-066B9FAAD545}" presName="parTxOnly" presStyleLbl="node1" presStyleIdx="4" presStyleCnt="5">
        <dgm:presLayoutVars>
          <dgm:bulletEnabled val="1"/>
        </dgm:presLayoutVars>
      </dgm:prSet>
      <dgm:spPr/>
    </dgm:pt>
  </dgm:ptLst>
  <dgm:cxnLst>
    <dgm:cxn modelId="{93D9EC44-21FE-4F3F-9FCA-13CCE4CAAA71}" type="presOf" srcId="{D4F891E3-6A65-44E4-B364-14DD312E0EE2}" destId="{C1F897F0-B086-4D88-BA4B-77C738126B6F}" srcOrd="0" destOrd="0" presId="urn:microsoft.com/office/officeart/2005/8/layout/hChevron3"/>
    <dgm:cxn modelId="{E4F0547F-8DB1-46D0-8A2B-0D5B4D7B4C17}" srcId="{D4F891E3-6A65-44E4-B364-14DD312E0EE2}" destId="{58A481FE-DCEB-40F3-984D-F012FF50D618}" srcOrd="1" destOrd="0" parTransId="{22478D3D-A5DD-4A72-9E82-8B9B73D3D7F3}" sibTransId="{E6D78F5B-248A-4082-9C53-EDB37DBFCA02}"/>
    <dgm:cxn modelId="{B4B38E88-6700-46DA-9E93-12B45098D883}" type="presOf" srcId="{F8EF6EC2-F495-43F1-8DC6-CD1151CAC821}" destId="{589EEA53-8574-44A4-8E4F-0A319EAB0E51}" srcOrd="0" destOrd="0" presId="urn:microsoft.com/office/officeart/2005/8/layout/hChevron3"/>
    <dgm:cxn modelId="{D709A596-4C53-4CF9-908A-DA516DCAE494}" srcId="{D4F891E3-6A65-44E4-B364-14DD312E0EE2}" destId="{A2C2419C-D8C5-4AB5-869C-28C472D1241B}" srcOrd="2" destOrd="0" parTransId="{9770D832-FDD3-440F-BA89-F048FF46FE68}" sibTransId="{12DD2D35-40D3-47E6-A46F-151A85C055C0}"/>
    <dgm:cxn modelId="{16CBF097-800F-4303-8ADD-425D8833C5DA}" srcId="{D4F891E3-6A65-44E4-B364-14DD312E0EE2}" destId="{E7A68874-DA7D-4FA1-A90C-066B9FAAD545}" srcOrd="4" destOrd="0" parTransId="{8883ED8F-A7B2-403C-8A94-ECA6A549BCE1}" sibTransId="{80E8285A-DF96-4921-80C1-962778020515}"/>
    <dgm:cxn modelId="{1B022C98-965D-4DCB-8684-87E6FB5B98FA}" srcId="{D4F891E3-6A65-44E4-B364-14DD312E0EE2}" destId="{0A100006-8491-4065-890F-11D3799BF90D}" srcOrd="0" destOrd="0" parTransId="{A49F46BA-0B98-42AA-BF75-002873348C16}" sibTransId="{E56F08BE-C055-4A86-8EF9-E5E17808D71D}"/>
    <dgm:cxn modelId="{B74480C9-3747-4279-8C30-92C5506093AD}" type="presOf" srcId="{0A100006-8491-4065-890F-11D3799BF90D}" destId="{CC054F9E-3A83-4D26-81A7-783FD3F118A5}" srcOrd="0" destOrd="0" presId="urn:microsoft.com/office/officeart/2005/8/layout/hChevron3"/>
    <dgm:cxn modelId="{55BDF9D4-1ECC-458E-8604-7B2A182D2F38}" type="presOf" srcId="{A2C2419C-D8C5-4AB5-869C-28C472D1241B}" destId="{634B116D-F62D-4296-88F1-A965B619C62A}" srcOrd="0" destOrd="0" presId="urn:microsoft.com/office/officeart/2005/8/layout/hChevron3"/>
    <dgm:cxn modelId="{A5C3B4E7-8F97-4993-A60B-9C6935C423CC}" type="presOf" srcId="{58A481FE-DCEB-40F3-984D-F012FF50D618}" destId="{946AE6BA-DC0D-4A27-8319-F86D561741E3}" srcOrd="0" destOrd="0" presId="urn:microsoft.com/office/officeart/2005/8/layout/hChevron3"/>
    <dgm:cxn modelId="{99CF5DE8-347A-425E-B608-FCB192593838}" srcId="{D4F891E3-6A65-44E4-B364-14DD312E0EE2}" destId="{F8EF6EC2-F495-43F1-8DC6-CD1151CAC821}" srcOrd="3" destOrd="0" parTransId="{5E3D31F7-2198-4998-A914-0BCDAC3EC123}" sibTransId="{0E09B9E8-09FF-4A11-B10B-641AA0F4D1DE}"/>
    <dgm:cxn modelId="{49989DED-9AEA-4459-998C-26E838DB4585}" type="presOf" srcId="{E7A68874-DA7D-4FA1-A90C-066B9FAAD545}" destId="{2691E203-D511-4EDD-A294-2A2E55E1E214}" srcOrd="0" destOrd="0" presId="urn:microsoft.com/office/officeart/2005/8/layout/hChevron3"/>
    <dgm:cxn modelId="{F0ABBF93-0ED5-43CF-9F35-F1051D5227F0}" type="presParOf" srcId="{C1F897F0-B086-4D88-BA4B-77C738126B6F}" destId="{CC054F9E-3A83-4D26-81A7-783FD3F118A5}" srcOrd="0" destOrd="0" presId="urn:microsoft.com/office/officeart/2005/8/layout/hChevron3"/>
    <dgm:cxn modelId="{3A68B037-DE3E-4E17-9293-90D3E17B8915}" type="presParOf" srcId="{C1F897F0-B086-4D88-BA4B-77C738126B6F}" destId="{3EC47274-CA1E-4E08-8EE4-3620C56E80DD}" srcOrd="1" destOrd="0" presId="urn:microsoft.com/office/officeart/2005/8/layout/hChevron3"/>
    <dgm:cxn modelId="{724522B8-B21A-4F43-8DAB-6111D8151C17}" type="presParOf" srcId="{C1F897F0-B086-4D88-BA4B-77C738126B6F}" destId="{946AE6BA-DC0D-4A27-8319-F86D561741E3}" srcOrd="2" destOrd="0" presId="urn:microsoft.com/office/officeart/2005/8/layout/hChevron3"/>
    <dgm:cxn modelId="{83166F67-5074-43E6-AB31-36FAB72B22ED}" type="presParOf" srcId="{C1F897F0-B086-4D88-BA4B-77C738126B6F}" destId="{5C187294-388C-4882-946E-D46F3DAA5E2C}" srcOrd="3" destOrd="0" presId="urn:microsoft.com/office/officeart/2005/8/layout/hChevron3"/>
    <dgm:cxn modelId="{83EF656E-F0C6-4B90-B8BF-CC7BC2D55E99}" type="presParOf" srcId="{C1F897F0-B086-4D88-BA4B-77C738126B6F}" destId="{634B116D-F62D-4296-88F1-A965B619C62A}" srcOrd="4" destOrd="0" presId="urn:microsoft.com/office/officeart/2005/8/layout/hChevron3"/>
    <dgm:cxn modelId="{38DCB854-882D-432B-A52D-BB18BF6DB59D}" type="presParOf" srcId="{C1F897F0-B086-4D88-BA4B-77C738126B6F}" destId="{3FAD28D4-6259-4A0F-9E36-4ABBF2BC5A81}" srcOrd="5" destOrd="0" presId="urn:microsoft.com/office/officeart/2005/8/layout/hChevron3"/>
    <dgm:cxn modelId="{49670593-48ED-4749-9167-4AF2A50FD246}" type="presParOf" srcId="{C1F897F0-B086-4D88-BA4B-77C738126B6F}" destId="{589EEA53-8574-44A4-8E4F-0A319EAB0E51}" srcOrd="6" destOrd="0" presId="urn:microsoft.com/office/officeart/2005/8/layout/hChevron3"/>
    <dgm:cxn modelId="{CC2D845B-BCB4-4E40-9DDC-88E773B78A17}" type="presParOf" srcId="{C1F897F0-B086-4D88-BA4B-77C738126B6F}" destId="{4D5DD809-BC2D-4A93-9FFA-02B0F1482227}" srcOrd="7" destOrd="0" presId="urn:microsoft.com/office/officeart/2005/8/layout/hChevron3"/>
    <dgm:cxn modelId="{1F86826A-51D9-4AA2-AD4D-9E6B34CBCAB3}" type="presParOf" srcId="{C1F897F0-B086-4D88-BA4B-77C738126B6F}" destId="{2691E203-D511-4EDD-A294-2A2E55E1E214}" srcOrd="8" destOrd="0" presId="urn:microsoft.com/office/officeart/2005/8/layout/hChevro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172A79-BA06-4CC2-84E3-A1E91F9F20CD}">
      <dsp:nvSpPr>
        <dsp:cNvPr id="0" name=""/>
        <dsp:cNvSpPr/>
      </dsp:nvSpPr>
      <dsp:spPr>
        <a:xfrm>
          <a:off x="6278690" y="-700039"/>
          <a:ext cx="5438678" cy="5438678"/>
        </a:xfrm>
        <a:prstGeom prst="blockArc">
          <a:avLst>
            <a:gd name="adj1" fmla="val 8100000"/>
            <a:gd name="adj2" fmla="val 13500000"/>
            <a:gd name="adj3" fmla="val 397"/>
          </a:avLst>
        </a:pr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5AC6CD5-E147-47F9-8C33-8AA087AC1DD3}">
      <dsp:nvSpPr>
        <dsp:cNvPr id="0" name=""/>
        <dsp:cNvSpPr/>
      </dsp:nvSpPr>
      <dsp:spPr>
        <a:xfrm>
          <a:off x="53915" y="183594"/>
          <a:ext cx="6815416" cy="367027"/>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291328" bIns="45720" numCol="1" spcCol="1270" anchor="ctr" anchorCtr="0">
          <a:noAutofit/>
        </a:bodyPr>
        <a:lstStyle/>
        <a:p>
          <a:pPr marL="0" lvl="0" indent="0" algn="r" defTabSz="800100" rtl="1">
            <a:lnSpc>
              <a:spcPct val="90000"/>
            </a:lnSpc>
            <a:spcBef>
              <a:spcPct val="0"/>
            </a:spcBef>
            <a:spcAft>
              <a:spcPct val="35000"/>
            </a:spcAft>
            <a:buNone/>
          </a:pPr>
          <a:r>
            <a:rPr lang="fa-IR" sz="1800" b="0" kern="1200" baseline="0" dirty="0">
              <a:latin typeface="IRANSansFaNum Medium" panose="020B0506030804020204" pitchFamily="34" charset="-78"/>
              <a:cs typeface="IRANSansFaNum Medium" panose="020B0506030804020204" pitchFamily="34" charset="-78"/>
            </a:rPr>
            <a:t>مقدمه</a:t>
          </a:r>
          <a:endParaRPr lang="en-US" sz="1800" b="0" kern="1200" baseline="0" dirty="0">
            <a:latin typeface="IRANSansFaNum Medium" panose="020B0506030804020204" pitchFamily="34" charset="-78"/>
            <a:cs typeface="IRANSansFaNum Medium" panose="020B0506030804020204" pitchFamily="34" charset="-78"/>
          </a:endParaRPr>
        </a:p>
      </dsp:txBody>
      <dsp:txXfrm>
        <a:off x="53915" y="183594"/>
        <a:ext cx="6815416" cy="367027"/>
      </dsp:txXfrm>
    </dsp:sp>
    <dsp:sp modelId="{5843AE8C-6675-48A3-9685-27A525011748}">
      <dsp:nvSpPr>
        <dsp:cNvPr id="0" name=""/>
        <dsp:cNvSpPr/>
      </dsp:nvSpPr>
      <dsp:spPr>
        <a:xfrm>
          <a:off x="6639939" y="137716"/>
          <a:ext cx="458784" cy="458784"/>
        </a:xfrm>
        <a:prstGeom prst="ellipse">
          <a:avLst/>
        </a:prstGeom>
        <a:solidFill>
          <a:schemeClr val="lt1">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143DF09-92C3-4499-AE32-CC6E13FE24DE}">
      <dsp:nvSpPr>
        <dsp:cNvPr id="0" name=""/>
        <dsp:cNvSpPr/>
      </dsp:nvSpPr>
      <dsp:spPr>
        <a:xfrm>
          <a:off x="53915" y="734459"/>
          <a:ext cx="6483040" cy="367027"/>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291328" bIns="45720" numCol="1" spcCol="1270" anchor="ctr" anchorCtr="0">
          <a:noAutofit/>
        </a:bodyPr>
        <a:lstStyle/>
        <a:p>
          <a:pPr marL="0" lvl="0" indent="0" algn="r" defTabSz="800100">
            <a:lnSpc>
              <a:spcPct val="90000"/>
            </a:lnSpc>
            <a:spcBef>
              <a:spcPct val="0"/>
            </a:spcBef>
            <a:spcAft>
              <a:spcPct val="35000"/>
            </a:spcAft>
            <a:buNone/>
          </a:pPr>
          <a:r>
            <a:rPr lang="fa-IR" sz="1800" kern="1200">
              <a:latin typeface="IRANSansFaNum Medium" panose="020B0506030804020204" pitchFamily="34" charset="-78"/>
              <a:cs typeface="IRANSansFaNum Medium" panose="020B0506030804020204" pitchFamily="34" charset="-78"/>
            </a:rPr>
            <a:t>فرآیند کلی برون‌سپاری پروژه‌های نرم‌افزاری</a:t>
          </a:r>
          <a:endParaRPr lang="en-US" sz="1800" b="0" kern="1200" baseline="0" dirty="0">
            <a:latin typeface="IRANSansFaNum Medium" panose="020B0506030804020204" pitchFamily="34" charset="-78"/>
            <a:cs typeface="IRANSansFaNum Medium" panose="020B0506030804020204" pitchFamily="34" charset="-78"/>
          </a:endParaRPr>
        </a:p>
      </dsp:txBody>
      <dsp:txXfrm>
        <a:off x="53915" y="734459"/>
        <a:ext cx="6483040" cy="367027"/>
      </dsp:txXfrm>
    </dsp:sp>
    <dsp:sp modelId="{20B530DE-D8E7-412F-9CDB-82C6A15D2242}">
      <dsp:nvSpPr>
        <dsp:cNvPr id="0" name=""/>
        <dsp:cNvSpPr/>
      </dsp:nvSpPr>
      <dsp:spPr>
        <a:xfrm>
          <a:off x="6307562" y="688581"/>
          <a:ext cx="458784" cy="458784"/>
        </a:xfrm>
        <a:prstGeom prst="ellipse">
          <a:avLst/>
        </a:prstGeom>
        <a:solidFill>
          <a:schemeClr val="lt1">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EB25F9E-41D6-4B9D-BB9C-76964390FA86}">
      <dsp:nvSpPr>
        <dsp:cNvPr id="0" name=""/>
        <dsp:cNvSpPr/>
      </dsp:nvSpPr>
      <dsp:spPr>
        <a:xfrm>
          <a:off x="53915" y="1284920"/>
          <a:ext cx="6300899" cy="367027"/>
        </a:xfrm>
        <a:prstGeom prst="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291328" bIns="45720" numCol="1" spcCol="1270" anchor="ctr" anchorCtr="0">
          <a:noAutofit/>
        </a:bodyPr>
        <a:lstStyle/>
        <a:p>
          <a:pPr marL="0" lvl="0" indent="0" algn="r" defTabSz="800100" rtl="1">
            <a:lnSpc>
              <a:spcPct val="90000"/>
            </a:lnSpc>
            <a:spcBef>
              <a:spcPct val="0"/>
            </a:spcBef>
            <a:spcAft>
              <a:spcPct val="35000"/>
            </a:spcAft>
            <a:buNone/>
          </a:pPr>
          <a:r>
            <a:rPr lang="fa-IR" sz="1800" b="0" kern="1200" baseline="0" dirty="0">
              <a:latin typeface="IRANSansFaNum Medium" panose="020B0506030804020204" pitchFamily="34" charset="-78"/>
              <a:cs typeface="IRANSansFaNum Medium" panose="020B0506030804020204" pitchFamily="34" charset="-78"/>
            </a:rPr>
            <a:t>تقسیم‌بندی قراردادهای نرم‌افزاری از نظر موضوع</a:t>
          </a:r>
          <a:endParaRPr lang="en-US" sz="1800" b="0" kern="1200" baseline="0" dirty="0">
            <a:latin typeface="IRANSansFaNum Medium" panose="020B0506030804020204" pitchFamily="34" charset="-78"/>
            <a:cs typeface="IRANSansFaNum Medium" panose="020B0506030804020204" pitchFamily="34" charset="-78"/>
          </a:endParaRPr>
        </a:p>
      </dsp:txBody>
      <dsp:txXfrm>
        <a:off x="53915" y="1284920"/>
        <a:ext cx="6300899" cy="367027"/>
      </dsp:txXfrm>
    </dsp:sp>
    <dsp:sp modelId="{E474C567-921B-47A8-A063-48E6E3A82404}">
      <dsp:nvSpPr>
        <dsp:cNvPr id="0" name=""/>
        <dsp:cNvSpPr/>
      </dsp:nvSpPr>
      <dsp:spPr>
        <a:xfrm>
          <a:off x="6125422" y="1239042"/>
          <a:ext cx="458784" cy="458784"/>
        </a:xfrm>
        <a:prstGeom prst="ellipse">
          <a:avLst/>
        </a:prstGeom>
        <a:solidFill>
          <a:schemeClr val="lt1">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17C5C42-13A8-4270-A0B9-60A3B05FA090}">
      <dsp:nvSpPr>
        <dsp:cNvPr id="0" name=""/>
        <dsp:cNvSpPr/>
      </dsp:nvSpPr>
      <dsp:spPr>
        <a:xfrm>
          <a:off x="53915" y="1835786"/>
          <a:ext cx="6242743" cy="367027"/>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291328" bIns="45720" numCol="1" spcCol="1270" anchor="ctr" anchorCtr="0">
          <a:noAutofit/>
        </a:bodyPr>
        <a:lstStyle/>
        <a:p>
          <a:pPr marL="0" lvl="0" indent="0" algn="r" defTabSz="800100" rtl="1">
            <a:lnSpc>
              <a:spcPct val="90000"/>
            </a:lnSpc>
            <a:spcBef>
              <a:spcPct val="0"/>
            </a:spcBef>
            <a:spcAft>
              <a:spcPct val="35000"/>
            </a:spcAft>
            <a:buNone/>
          </a:pPr>
          <a:r>
            <a:rPr lang="fa-IR" sz="1800" b="0" kern="1200" baseline="0" dirty="0">
              <a:latin typeface="IRANSansFaNum Medium" panose="020B0506030804020204" pitchFamily="34" charset="-78"/>
              <a:cs typeface="IRANSansFaNum Medium" panose="020B0506030804020204" pitchFamily="34" charset="-78"/>
            </a:rPr>
            <a:t>تقسیم‌بندی قراردادهای نرم‌افزاری از نظر اندازه</a:t>
          </a:r>
          <a:endParaRPr lang="en-US" sz="1800" b="0" kern="1200" baseline="0" dirty="0">
            <a:latin typeface="IRANSansFaNum Medium" panose="020B0506030804020204" pitchFamily="34" charset="-78"/>
            <a:cs typeface="IRANSansFaNum Medium" panose="020B0506030804020204" pitchFamily="34" charset="-78"/>
          </a:endParaRPr>
        </a:p>
      </dsp:txBody>
      <dsp:txXfrm>
        <a:off x="53915" y="1835786"/>
        <a:ext cx="6242743" cy="367027"/>
      </dsp:txXfrm>
    </dsp:sp>
    <dsp:sp modelId="{258772EC-652D-4B80-A326-5326A65E572F}">
      <dsp:nvSpPr>
        <dsp:cNvPr id="0" name=""/>
        <dsp:cNvSpPr/>
      </dsp:nvSpPr>
      <dsp:spPr>
        <a:xfrm>
          <a:off x="6067266" y="1789907"/>
          <a:ext cx="458784" cy="458784"/>
        </a:xfrm>
        <a:prstGeom prst="ellipse">
          <a:avLst/>
        </a:prstGeom>
        <a:solidFill>
          <a:schemeClr val="lt1">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37DAC7-21BD-4E35-BD16-B9323C3CFE20}">
      <dsp:nvSpPr>
        <dsp:cNvPr id="0" name=""/>
        <dsp:cNvSpPr/>
      </dsp:nvSpPr>
      <dsp:spPr>
        <a:xfrm>
          <a:off x="53915" y="2386651"/>
          <a:ext cx="6300899" cy="367027"/>
        </a:xfrm>
        <a:prstGeom prst="rect">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291328" bIns="45720" numCol="1" spcCol="1270" anchor="ctr" anchorCtr="0">
          <a:noAutofit/>
        </a:bodyPr>
        <a:lstStyle/>
        <a:p>
          <a:pPr marL="0" lvl="0" indent="0" algn="r" defTabSz="800100" rtl="1">
            <a:lnSpc>
              <a:spcPct val="90000"/>
            </a:lnSpc>
            <a:spcBef>
              <a:spcPct val="0"/>
            </a:spcBef>
            <a:spcAft>
              <a:spcPct val="35000"/>
            </a:spcAft>
            <a:buNone/>
          </a:pPr>
          <a:r>
            <a:rPr lang="fa-IR" sz="1800" b="0" kern="1200" dirty="0">
              <a:latin typeface="IRANSansFaNum Medium" panose="020B0506030804020204" pitchFamily="34" charset="-78"/>
              <a:cs typeface="IRANSansFaNum Medium" panose="020B0506030804020204" pitchFamily="34" charset="-78"/>
            </a:rPr>
            <a:t>سایر ابعاد تقسیم‌بندی قراردادهای نرم‌افزاری</a:t>
          </a:r>
          <a:endParaRPr lang="en-US" sz="1800" b="0" kern="1200" dirty="0">
            <a:latin typeface="IRANSansFaNum Medium" panose="020B0506030804020204" pitchFamily="34" charset="-78"/>
            <a:cs typeface="IRANSansFaNum Medium" panose="020B0506030804020204" pitchFamily="34" charset="-78"/>
          </a:endParaRPr>
        </a:p>
      </dsp:txBody>
      <dsp:txXfrm>
        <a:off x="53915" y="2386651"/>
        <a:ext cx="6300899" cy="367027"/>
      </dsp:txXfrm>
    </dsp:sp>
    <dsp:sp modelId="{A9923C5E-7BCC-44B2-8BDD-9351E2729711}">
      <dsp:nvSpPr>
        <dsp:cNvPr id="0" name=""/>
        <dsp:cNvSpPr/>
      </dsp:nvSpPr>
      <dsp:spPr>
        <a:xfrm>
          <a:off x="6125422" y="2340772"/>
          <a:ext cx="458784" cy="458784"/>
        </a:xfrm>
        <a:prstGeom prst="ellipse">
          <a:avLst/>
        </a:prstGeom>
        <a:solidFill>
          <a:schemeClr val="lt1">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FC844E0-0CBC-4A45-B20F-0C68E0121633}">
      <dsp:nvSpPr>
        <dsp:cNvPr id="0" name=""/>
        <dsp:cNvSpPr/>
      </dsp:nvSpPr>
      <dsp:spPr>
        <a:xfrm>
          <a:off x="53915" y="2937112"/>
          <a:ext cx="6483040" cy="367027"/>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291328" bIns="45720" numCol="1" spcCol="1270" anchor="ctr" anchorCtr="0">
          <a:noAutofit/>
        </a:bodyPr>
        <a:lstStyle/>
        <a:p>
          <a:pPr marL="0" lvl="0" indent="0" algn="r" defTabSz="800100" rtl="1">
            <a:lnSpc>
              <a:spcPct val="90000"/>
            </a:lnSpc>
            <a:spcBef>
              <a:spcPct val="0"/>
            </a:spcBef>
            <a:spcAft>
              <a:spcPct val="35000"/>
            </a:spcAft>
            <a:buNone/>
          </a:pPr>
          <a:r>
            <a:rPr lang="fa-IR" sz="1800" b="0" kern="1200" dirty="0">
              <a:latin typeface="IRANSansFaNum Medium" panose="020B0506030804020204" pitchFamily="34" charset="-78"/>
              <a:cs typeface="IRANSansFaNum Medium" panose="020B0506030804020204" pitchFamily="34" charset="-78"/>
            </a:rPr>
            <a:t>ضوابط لازم برای برون‌سپاری پروژه‌های نرم‌افزاری</a:t>
          </a:r>
        </a:p>
      </dsp:txBody>
      <dsp:txXfrm>
        <a:off x="53915" y="2937112"/>
        <a:ext cx="6483040" cy="367027"/>
      </dsp:txXfrm>
    </dsp:sp>
    <dsp:sp modelId="{3B4AD8F1-2729-4041-B054-DA2C997FC630}">
      <dsp:nvSpPr>
        <dsp:cNvPr id="0" name=""/>
        <dsp:cNvSpPr/>
      </dsp:nvSpPr>
      <dsp:spPr>
        <a:xfrm>
          <a:off x="6307562" y="2891233"/>
          <a:ext cx="458784" cy="458784"/>
        </a:xfrm>
        <a:prstGeom prst="ellipse">
          <a:avLst/>
        </a:prstGeom>
        <a:solidFill>
          <a:schemeClr val="lt1">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760AD29-8685-48BE-B591-E98F8D3F63EC}">
      <dsp:nvSpPr>
        <dsp:cNvPr id="0" name=""/>
        <dsp:cNvSpPr/>
      </dsp:nvSpPr>
      <dsp:spPr>
        <a:xfrm>
          <a:off x="53915" y="3487977"/>
          <a:ext cx="6815416" cy="367027"/>
        </a:xfrm>
        <a:prstGeom prst="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291328" bIns="45720" numCol="1" spcCol="1270" anchor="ctr" anchorCtr="0">
          <a:noAutofit/>
        </a:bodyPr>
        <a:lstStyle/>
        <a:p>
          <a:pPr marL="0" lvl="0" indent="0" algn="r" defTabSz="800100">
            <a:lnSpc>
              <a:spcPct val="90000"/>
            </a:lnSpc>
            <a:spcBef>
              <a:spcPct val="0"/>
            </a:spcBef>
            <a:spcAft>
              <a:spcPct val="35000"/>
            </a:spcAft>
            <a:buNone/>
          </a:pPr>
          <a:r>
            <a:rPr lang="fa-IR" sz="1800" kern="1200" dirty="0">
              <a:latin typeface="IRANSansFaNum Medium" panose="020B0506030804020204" pitchFamily="34" charset="-78"/>
              <a:cs typeface="IRANSansFaNum Medium" panose="020B0506030804020204" pitchFamily="34" charset="-78"/>
            </a:rPr>
            <a:t>مراجع و استانداردهای برون‌سپاری پروژه‌های نرم‌افزاری</a:t>
          </a:r>
          <a:endParaRPr lang="en-US" sz="1800" kern="1200" dirty="0">
            <a:latin typeface="IRANSansFaNum Medium" panose="020B0506030804020204" pitchFamily="34" charset="-78"/>
            <a:cs typeface="IRANSansFaNum Medium" panose="020B0506030804020204" pitchFamily="34" charset="-78"/>
          </a:endParaRPr>
        </a:p>
      </dsp:txBody>
      <dsp:txXfrm>
        <a:off x="53915" y="3487977"/>
        <a:ext cx="6815416" cy="367027"/>
      </dsp:txXfrm>
    </dsp:sp>
    <dsp:sp modelId="{55CB018F-FB35-4B03-A5F4-0FE91A230BB4}">
      <dsp:nvSpPr>
        <dsp:cNvPr id="0" name=""/>
        <dsp:cNvSpPr/>
      </dsp:nvSpPr>
      <dsp:spPr>
        <a:xfrm>
          <a:off x="6639939" y="3442098"/>
          <a:ext cx="458784" cy="458784"/>
        </a:xfrm>
        <a:prstGeom prst="ellipse">
          <a:avLst/>
        </a:prstGeom>
        <a:solidFill>
          <a:schemeClr val="lt1">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054F9E-3A83-4D26-81A7-783FD3F118A5}">
      <dsp:nvSpPr>
        <dsp:cNvPr id="0" name=""/>
        <dsp:cNvSpPr/>
      </dsp:nvSpPr>
      <dsp:spPr>
        <a:xfrm>
          <a:off x="781" y="63574"/>
          <a:ext cx="1523627" cy="609451"/>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4676" tIns="37338" rIns="18669" bIns="37338" numCol="1" spcCol="1270" anchor="ctr" anchorCtr="0">
          <a:noAutofit/>
        </a:bodyPr>
        <a:lstStyle/>
        <a:p>
          <a:pPr marL="0" lvl="0" indent="0" algn="ctr" defTabSz="622300" rtl="1">
            <a:lnSpc>
              <a:spcPct val="90000"/>
            </a:lnSpc>
            <a:spcBef>
              <a:spcPct val="0"/>
            </a:spcBef>
            <a:spcAft>
              <a:spcPct val="35000"/>
            </a:spcAft>
            <a:buNone/>
          </a:pPr>
          <a:r>
            <a:rPr lang="fa-IR" sz="1400" kern="1200" dirty="0">
              <a:latin typeface="IRANSansFaNum Medium" panose="020B0506030804020204" pitchFamily="34" charset="-78"/>
              <a:cs typeface="IRANSansFaNum Medium" panose="020B0506030804020204" pitchFamily="34" charset="-78"/>
            </a:rPr>
            <a:t>تعریف کار</a:t>
          </a:r>
          <a:endParaRPr lang="en-US" sz="1400" kern="1200" dirty="0">
            <a:latin typeface="IRANSansFaNum Medium" panose="020B0506030804020204" pitchFamily="34" charset="-78"/>
            <a:cs typeface="IRANSansFaNum Medium" panose="020B0506030804020204" pitchFamily="34" charset="-78"/>
          </a:endParaRPr>
        </a:p>
      </dsp:txBody>
      <dsp:txXfrm>
        <a:off x="781" y="63574"/>
        <a:ext cx="1371264" cy="609451"/>
      </dsp:txXfrm>
    </dsp:sp>
    <dsp:sp modelId="{946AE6BA-DC0D-4A27-8319-F86D561741E3}">
      <dsp:nvSpPr>
        <dsp:cNvPr id="0" name=""/>
        <dsp:cNvSpPr/>
      </dsp:nvSpPr>
      <dsp:spPr>
        <a:xfrm>
          <a:off x="1219683" y="63574"/>
          <a:ext cx="1523627" cy="609451"/>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37338" rIns="18669" bIns="37338" numCol="1" spcCol="1270" anchor="ctr" anchorCtr="0">
          <a:noAutofit/>
        </a:bodyPr>
        <a:lstStyle/>
        <a:p>
          <a:pPr marL="0" lvl="0" indent="0" algn="ctr" defTabSz="622300" rtl="1">
            <a:lnSpc>
              <a:spcPct val="90000"/>
            </a:lnSpc>
            <a:spcBef>
              <a:spcPct val="0"/>
            </a:spcBef>
            <a:spcAft>
              <a:spcPct val="35000"/>
            </a:spcAft>
            <a:buNone/>
          </a:pPr>
          <a:r>
            <a:rPr lang="fa-IR" sz="1400" kern="1200" dirty="0">
              <a:latin typeface="IRANSansFaNum Medium" panose="020B0506030804020204" pitchFamily="34" charset="-78"/>
              <a:cs typeface="IRANSansFaNum Medium" panose="020B0506030804020204" pitchFamily="34" charset="-78"/>
            </a:rPr>
            <a:t>ارجاع کار</a:t>
          </a:r>
          <a:endParaRPr lang="en-US" sz="1400" kern="1200" dirty="0">
            <a:latin typeface="IRANSansFaNum Medium" panose="020B0506030804020204" pitchFamily="34" charset="-78"/>
            <a:cs typeface="IRANSansFaNum Medium" panose="020B0506030804020204" pitchFamily="34" charset="-78"/>
          </a:endParaRPr>
        </a:p>
      </dsp:txBody>
      <dsp:txXfrm>
        <a:off x="1524409" y="63574"/>
        <a:ext cx="914176" cy="609451"/>
      </dsp:txXfrm>
    </dsp:sp>
    <dsp:sp modelId="{634B116D-F62D-4296-88F1-A965B619C62A}">
      <dsp:nvSpPr>
        <dsp:cNvPr id="0" name=""/>
        <dsp:cNvSpPr/>
      </dsp:nvSpPr>
      <dsp:spPr>
        <a:xfrm>
          <a:off x="2438586" y="63574"/>
          <a:ext cx="1523627" cy="609451"/>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37338" rIns="18669" bIns="37338" numCol="1" spcCol="1270" anchor="ctr" anchorCtr="0">
          <a:noAutofit/>
        </a:bodyPr>
        <a:lstStyle/>
        <a:p>
          <a:pPr marL="0" lvl="0" indent="0" algn="ctr" defTabSz="622300" rtl="1">
            <a:lnSpc>
              <a:spcPct val="90000"/>
            </a:lnSpc>
            <a:spcBef>
              <a:spcPct val="0"/>
            </a:spcBef>
            <a:spcAft>
              <a:spcPct val="35000"/>
            </a:spcAft>
            <a:buNone/>
          </a:pPr>
          <a:r>
            <a:rPr lang="fa-IR" sz="1400" kern="1200" dirty="0">
              <a:latin typeface="IRANSansFaNum Medium" panose="020B0506030804020204" pitchFamily="34" charset="-78"/>
              <a:cs typeface="IRANSansFaNum Medium" panose="020B0506030804020204" pitchFamily="34" charset="-78"/>
            </a:rPr>
            <a:t>عقد قرارداد</a:t>
          </a:r>
          <a:endParaRPr lang="en-US" sz="1400" kern="1200" dirty="0">
            <a:latin typeface="IRANSansFaNum Medium" panose="020B0506030804020204" pitchFamily="34" charset="-78"/>
            <a:cs typeface="IRANSansFaNum Medium" panose="020B0506030804020204" pitchFamily="34" charset="-78"/>
          </a:endParaRPr>
        </a:p>
      </dsp:txBody>
      <dsp:txXfrm>
        <a:off x="2743312" y="63574"/>
        <a:ext cx="914176" cy="609451"/>
      </dsp:txXfrm>
    </dsp:sp>
    <dsp:sp modelId="{589EEA53-8574-44A4-8E4F-0A319EAB0E51}">
      <dsp:nvSpPr>
        <dsp:cNvPr id="0" name=""/>
        <dsp:cNvSpPr/>
      </dsp:nvSpPr>
      <dsp:spPr>
        <a:xfrm>
          <a:off x="3657488" y="63574"/>
          <a:ext cx="1523627" cy="609451"/>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37338" rIns="18669" bIns="37338" numCol="1" spcCol="1270" anchor="ctr" anchorCtr="0">
          <a:noAutofit/>
        </a:bodyPr>
        <a:lstStyle/>
        <a:p>
          <a:pPr marL="0" lvl="0" indent="0" algn="ctr" defTabSz="622300" rtl="1">
            <a:lnSpc>
              <a:spcPct val="90000"/>
            </a:lnSpc>
            <a:spcBef>
              <a:spcPct val="0"/>
            </a:spcBef>
            <a:spcAft>
              <a:spcPct val="35000"/>
            </a:spcAft>
            <a:buNone/>
          </a:pPr>
          <a:r>
            <a:rPr lang="fa-IR" sz="1400" kern="1200" dirty="0">
              <a:latin typeface="IRANSansFaNum Medium" panose="020B0506030804020204" pitchFamily="34" charset="-78"/>
              <a:cs typeface="IRANSansFaNum Medium" panose="020B0506030804020204" pitchFamily="34" charset="-78"/>
            </a:rPr>
            <a:t>نظارت بر اجرا</a:t>
          </a:r>
          <a:endParaRPr lang="en-US" sz="1400" kern="1200" dirty="0">
            <a:latin typeface="IRANSansFaNum Medium" panose="020B0506030804020204" pitchFamily="34" charset="-78"/>
            <a:cs typeface="IRANSansFaNum Medium" panose="020B0506030804020204" pitchFamily="34" charset="-78"/>
          </a:endParaRPr>
        </a:p>
      </dsp:txBody>
      <dsp:txXfrm>
        <a:off x="3962214" y="63574"/>
        <a:ext cx="914176" cy="609451"/>
      </dsp:txXfrm>
    </dsp:sp>
    <dsp:sp modelId="{2691E203-D511-4EDD-A294-2A2E55E1E214}">
      <dsp:nvSpPr>
        <dsp:cNvPr id="0" name=""/>
        <dsp:cNvSpPr/>
      </dsp:nvSpPr>
      <dsp:spPr>
        <a:xfrm>
          <a:off x="4876390" y="63574"/>
          <a:ext cx="1523627" cy="609451"/>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37338" rIns="18669" bIns="37338" numCol="1" spcCol="1270" anchor="ctr" anchorCtr="0">
          <a:noAutofit/>
        </a:bodyPr>
        <a:lstStyle/>
        <a:p>
          <a:pPr marL="0" lvl="0" indent="0" algn="ctr" defTabSz="622300" rtl="1">
            <a:lnSpc>
              <a:spcPct val="90000"/>
            </a:lnSpc>
            <a:spcBef>
              <a:spcPct val="0"/>
            </a:spcBef>
            <a:spcAft>
              <a:spcPct val="35000"/>
            </a:spcAft>
            <a:buNone/>
          </a:pPr>
          <a:r>
            <a:rPr lang="fa-IR" sz="1400" kern="1200" dirty="0">
              <a:latin typeface="IRANSansFaNum Medium" panose="020B0506030804020204" pitchFamily="34" charset="-78"/>
              <a:cs typeface="IRANSansFaNum Medium" panose="020B0506030804020204" pitchFamily="34" charset="-78"/>
            </a:rPr>
            <a:t>تحویل‌گیری</a:t>
          </a:r>
          <a:endParaRPr lang="en-US" sz="1400" kern="1200" dirty="0">
            <a:latin typeface="IRANSansFaNum Medium" panose="020B0506030804020204" pitchFamily="34" charset="-78"/>
            <a:cs typeface="IRANSansFaNum Medium" panose="020B0506030804020204" pitchFamily="34" charset="-78"/>
          </a:endParaRPr>
        </a:p>
      </dsp:txBody>
      <dsp:txXfrm>
        <a:off x="5181116" y="63574"/>
        <a:ext cx="914176" cy="60945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054F9E-3A83-4D26-81A7-783FD3F118A5}">
      <dsp:nvSpPr>
        <dsp:cNvPr id="0" name=""/>
        <dsp:cNvSpPr/>
      </dsp:nvSpPr>
      <dsp:spPr>
        <a:xfrm>
          <a:off x="781" y="63574"/>
          <a:ext cx="1523627" cy="609451"/>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4676" tIns="37338" rIns="18669" bIns="37338" numCol="1" spcCol="1270" anchor="ctr" anchorCtr="0">
          <a:noAutofit/>
        </a:bodyPr>
        <a:lstStyle/>
        <a:p>
          <a:pPr marL="0" lvl="0" indent="0" algn="ctr" defTabSz="622300" rtl="1">
            <a:lnSpc>
              <a:spcPct val="90000"/>
            </a:lnSpc>
            <a:spcBef>
              <a:spcPct val="0"/>
            </a:spcBef>
            <a:spcAft>
              <a:spcPct val="35000"/>
            </a:spcAft>
            <a:buNone/>
          </a:pPr>
          <a:r>
            <a:rPr lang="fa-IR" sz="1400" kern="1200" dirty="0">
              <a:latin typeface="IRANSansFaNum Medium" panose="020B0506030804020204" pitchFamily="34" charset="-78"/>
              <a:cs typeface="IRANSansFaNum Medium" panose="020B0506030804020204" pitchFamily="34" charset="-78"/>
            </a:rPr>
            <a:t>تعریف کار</a:t>
          </a:r>
          <a:endParaRPr lang="en-US" sz="1400" kern="1200" dirty="0">
            <a:latin typeface="IRANSansFaNum Medium" panose="020B0506030804020204" pitchFamily="34" charset="-78"/>
            <a:cs typeface="IRANSansFaNum Medium" panose="020B0506030804020204" pitchFamily="34" charset="-78"/>
          </a:endParaRPr>
        </a:p>
      </dsp:txBody>
      <dsp:txXfrm>
        <a:off x="781" y="63574"/>
        <a:ext cx="1371264" cy="609451"/>
      </dsp:txXfrm>
    </dsp:sp>
    <dsp:sp modelId="{946AE6BA-DC0D-4A27-8319-F86D561741E3}">
      <dsp:nvSpPr>
        <dsp:cNvPr id="0" name=""/>
        <dsp:cNvSpPr/>
      </dsp:nvSpPr>
      <dsp:spPr>
        <a:xfrm>
          <a:off x="1219683" y="63574"/>
          <a:ext cx="1523627" cy="609451"/>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37338" rIns="18669" bIns="37338" numCol="1" spcCol="1270" anchor="ctr" anchorCtr="0">
          <a:noAutofit/>
        </a:bodyPr>
        <a:lstStyle/>
        <a:p>
          <a:pPr marL="0" lvl="0" indent="0" algn="ctr" defTabSz="622300" rtl="1">
            <a:lnSpc>
              <a:spcPct val="90000"/>
            </a:lnSpc>
            <a:spcBef>
              <a:spcPct val="0"/>
            </a:spcBef>
            <a:spcAft>
              <a:spcPct val="35000"/>
            </a:spcAft>
            <a:buNone/>
          </a:pPr>
          <a:r>
            <a:rPr lang="fa-IR" sz="1400" kern="1200" dirty="0">
              <a:latin typeface="IRANSansFaNum Medium" panose="020B0506030804020204" pitchFamily="34" charset="-78"/>
              <a:cs typeface="IRANSansFaNum Medium" panose="020B0506030804020204" pitchFamily="34" charset="-78"/>
            </a:rPr>
            <a:t>ارجاع کار</a:t>
          </a:r>
          <a:endParaRPr lang="en-US" sz="1400" kern="1200" dirty="0">
            <a:latin typeface="IRANSansFaNum Medium" panose="020B0506030804020204" pitchFamily="34" charset="-78"/>
            <a:cs typeface="IRANSansFaNum Medium" panose="020B0506030804020204" pitchFamily="34" charset="-78"/>
          </a:endParaRPr>
        </a:p>
      </dsp:txBody>
      <dsp:txXfrm>
        <a:off x="1524409" y="63574"/>
        <a:ext cx="914176" cy="609451"/>
      </dsp:txXfrm>
    </dsp:sp>
    <dsp:sp modelId="{634B116D-F62D-4296-88F1-A965B619C62A}">
      <dsp:nvSpPr>
        <dsp:cNvPr id="0" name=""/>
        <dsp:cNvSpPr/>
      </dsp:nvSpPr>
      <dsp:spPr>
        <a:xfrm>
          <a:off x="2438586" y="63574"/>
          <a:ext cx="1523627" cy="609451"/>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37338" rIns="18669" bIns="37338" numCol="1" spcCol="1270" anchor="ctr" anchorCtr="0">
          <a:noAutofit/>
        </a:bodyPr>
        <a:lstStyle/>
        <a:p>
          <a:pPr marL="0" lvl="0" indent="0" algn="ctr" defTabSz="622300" rtl="1">
            <a:lnSpc>
              <a:spcPct val="90000"/>
            </a:lnSpc>
            <a:spcBef>
              <a:spcPct val="0"/>
            </a:spcBef>
            <a:spcAft>
              <a:spcPct val="35000"/>
            </a:spcAft>
            <a:buNone/>
          </a:pPr>
          <a:r>
            <a:rPr lang="fa-IR" sz="1400" kern="1200" dirty="0">
              <a:latin typeface="IRANSansFaNum Medium" panose="020B0506030804020204" pitchFamily="34" charset="-78"/>
              <a:cs typeface="IRANSansFaNum Medium" panose="020B0506030804020204" pitchFamily="34" charset="-78"/>
            </a:rPr>
            <a:t>عقد قرارداد</a:t>
          </a:r>
          <a:endParaRPr lang="en-US" sz="1400" kern="1200" dirty="0">
            <a:latin typeface="IRANSansFaNum Medium" panose="020B0506030804020204" pitchFamily="34" charset="-78"/>
            <a:cs typeface="IRANSansFaNum Medium" panose="020B0506030804020204" pitchFamily="34" charset="-78"/>
          </a:endParaRPr>
        </a:p>
      </dsp:txBody>
      <dsp:txXfrm>
        <a:off x="2743312" y="63574"/>
        <a:ext cx="914176" cy="609451"/>
      </dsp:txXfrm>
    </dsp:sp>
    <dsp:sp modelId="{589EEA53-8574-44A4-8E4F-0A319EAB0E51}">
      <dsp:nvSpPr>
        <dsp:cNvPr id="0" name=""/>
        <dsp:cNvSpPr/>
      </dsp:nvSpPr>
      <dsp:spPr>
        <a:xfrm>
          <a:off x="3657488" y="63574"/>
          <a:ext cx="1523627" cy="609451"/>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37338" rIns="18669" bIns="37338" numCol="1" spcCol="1270" anchor="ctr" anchorCtr="0">
          <a:noAutofit/>
        </a:bodyPr>
        <a:lstStyle/>
        <a:p>
          <a:pPr marL="0" lvl="0" indent="0" algn="ctr" defTabSz="622300" rtl="1">
            <a:lnSpc>
              <a:spcPct val="90000"/>
            </a:lnSpc>
            <a:spcBef>
              <a:spcPct val="0"/>
            </a:spcBef>
            <a:spcAft>
              <a:spcPct val="35000"/>
            </a:spcAft>
            <a:buNone/>
          </a:pPr>
          <a:r>
            <a:rPr lang="fa-IR" sz="1400" kern="1200" dirty="0">
              <a:latin typeface="IRANSansFaNum Medium" panose="020B0506030804020204" pitchFamily="34" charset="-78"/>
              <a:cs typeface="IRANSansFaNum Medium" panose="020B0506030804020204" pitchFamily="34" charset="-78"/>
            </a:rPr>
            <a:t>نظارت بر اجرا</a:t>
          </a:r>
          <a:endParaRPr lang="en-US" sz="1400" kern="1200" dirty="0">
            <a:latin typeface="IRANSansFaNum Medium" panose="020B0506030804020204" pitchFamily="34" charset="-78"/>
            <a:cs typeface="IRANSansFaNum Medium" panose="020B0506030804020204" pitchFamily="34" charset="-78"/>
          </a:endParaRPr>
        </a:p>
      </dsp:txBody>
      <dsp:txXfrm>
        <a:off x="3962214" y="63574"/>
        <a:ext cx="914176" cy="609451"/>
      </dsp:txXfrm>
    </dsp:sp>
    <dsp:sp modelId="{2691E203-D511-4EDD-A294-2A2E55E1E214}">
      <dsp:nvSpPr>
        <dsp:cNvPr id="0" name=""/>
        <dsp:cNvSpPr/>
      </dsp:nvSpPr>
      <dsp:spPr>
        <a:xfrm>
          <a:off x="4876390" y="63574"/>
          <a:ext cx="1523627" cy="609451"/>
        </a:xfrm>
        <a:prstGeom prst="chevr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6007" tIns="37338" rIns="18669" bIns="37338" numCol="1" spcCol="1270" anchor="ctr" anchorCtr="0">
          <a:noAutofit/>
        </a:bodyPr>
        <a:lstStyle/>
        <a:p>
          <a:pPr marL="0" lvl="0" indent="0" algn="ctr" defTabSz="622300" rtl="1">
            <a:lnSpc>
              <a:spcPct val="90000"/>
            </a:lnSpc>
            <a:spcBef>
              <a:spcPct val="0"/>
            </a:spcBef>
            <a:spcAft>
              <a:spcPct val="35000"/>
            </a:spcAft>
            <a:buNone/>
          </a:pPr>
          <a:r>
            <a:rPr lang="fa-IR" sz="1400" kern="1200" dirty="0">
              <a:latin typeface="IRANSansFaNum Medium" panose="020B0506030804020204" pitchFamily="34" charset="-78"/>
              <a:cs typeface="IRANSansFaNum Medium" panose="020B0506030804020204" pitchFamily="34" charset="-78"/>
            </a:rPr>
            <a:t>تحویل‌گیری</a:t>
          </a:r>
          <a:endParaRPr lang="en-US" sz="1400" kern="1200" dirty="0">
            <a:latin typeface="IRANSansFaNum Medium" panose="020B0506030804020204" pitchFamily="34" charset="-78"/>
            <a:cs typeface="IRANSansFaNum Medium" panose="020B0506030804020204" pitchFamily="34" charset="-78"/>
          </a:endParaRPr>
        </a:p>
      </dsp:txBody>
      <dsp:txXfrm>
        <a:off x="5181116" y="63574"/>
        <a:ext cx="914176" cy="609451"/>
      </dsp:txXfrm>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sz="quarter" idx="1"/>
          </p:nvPr>
        </p:nvSpPr>
        <p:spPr>
          <a:xfrm>
            <a:off x="4143587" y="0"/>
            <a:ext cx="3169920" cy="480060"/>
          </a:xfrm>
          <a:prstGeom prst="rect">
            <a:avLst/>
          </a:prstGeom>
        </p:spPr>
        <p:txBody>
          <a:bodyPr vert="horz" lIns="96661" tIns="48331" rIns="96661" bIns="48331" rtlCol="0"/>
          <a:lstStyle>
            <a:lvl1pPr algn="r">
              <a:defRPr sz="1300"/>
            </a:lvl1pPr>
          </a:lstStyle>
          <a:p>
            <a:fld id="{654EF1EB-218C-4A1C-B9C4-7B4CF067A65F}" type="datetimeFigureOut">
              <a:rPr lang="en-US" smtClean="0"/>
              <a:pPr/>
              <a:t>9/18/2023</a:t>
            </a:fld>
            <a:endParaRPr lang="en-US" dirty="0"/>
          </a:p>
        </p:txBody>
      </p:sp>
      <p:sp>
        <p:nvSpPr>
          <p:cNvPr id="4" name="Footer Placeholder 3"/>
          <p:cNvSpPr>
            <a:spLocks noGrp="1"/>
          </p:cNvSpPr>
          <p:nvPr>
            <p:ph type="ftr" sz="quarter" idx="2"/>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dirty="0"/>
          </a:p>
        </p:txBody>
      </p:sp>
      <p:sp>
        <p:nvSpPr>
          <p:cNvPr id="5" name="Slide Number Placeholder 4"/>
          <p:cNvSpPr>
            <a:spLocks noGrp="1"/>
          </p:cNvSpPr>
          <p:nvPr>
            <p:ph type="sldNum" sz="quarter" idx="3"/>
          </p:nvPr>
        </p:nvSpPr>
        <p:spPr>
          <a:xfrm>
            <a:off x="4143587" y="9119474"/>
            <a:ext cx="3169920" cy="480060"/>
          </a:xfrm>
          <a:prstGeom prst="rect">
            <a:avLst/>
          </a:prstGeom>
        </p:spPr>
        <p:txBody>
          <a:bodyPr vert="horz" lIns="96661" tIns="48331" rIns="96661" bIns="48331" rtlCol="0" anchor="b"/>
          <a:lstStyle>
            <a:lvl1pPr algn="r">
              <a:defRPr sz="1300"/>
            </a:lvl1pPr>
          </a:lstStyle>
          <a:p>
            <a:fld id="{23EC627F-538B-421D-A47E-6A4C45CC2E41}" type="slidenum">
              <a:rPr lang="en-US" smtClean="0"/>
              <a:pPr/>
              <a:t>‹#›</a:t>
            </a:fld>
            <a:endParaRPr lang="en-US" dirty="0"/>
          </a:p>
        </p:txBody>
      </p:sp>
    </p:spTree>
    <p:extLst>
      <p:ext uri="{BB962C8B-B14F-4D97-AF65-F5344CB8AC3E}">
        <p14:creationId xmlns:p14="http://schemas.microsoft.com/office/powerpoint/2010/main" val="16561068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US" dirty="0"/>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0237E186-EB21-403D-BA12-EE9D2B6BC434}" type="datetimeFigureOut">
              <a:rPr lang="en-US" smtClean="0"/>
              <a:pPr/>
              <a:t>9/18/2023</a:t>
            </a:fld>
            <a:endParaRPr lang="en-US" dirty="0"/>
          </a:p>
        </p:txBody>
      </p:sp>
      <p:sp>
        <p:nvSpPr>
          <p:cNvPr id="4" name="Slide Image Placeholder 3"/>
          <p:cNvSpPr>
            <a:spLocks noGrp="1" noRot="1" noChangeAspect="1"/>
          </p:cNvSpPr>
          <p:nvPr>
            <p:ph type="sldImg" idx="2"/>
          </p:nvPr>
        </p:nvSpPr>
        <p:spPr>
          <a:xfrm>
            <a:off x="457200" y="720725"/>
            <a:ext cx="6400800" cy="3600450"/>
          </a:xfrm>
          <a:prstGeom prst="rect">
            <a:avLst/>
          </a:prstGeom>
          <a:noFill/>
          <a:ln w="12700">
            <a:solidFill>
              <a:prstClr val="black"/>
            </a:solidFill>
          </a:ln>
        </p:spPr>
        <p:txBody>
          <a:bodyPr vert="horz" lIns="96661" tIns="48331" rIns="96661" bIns="48331" rtlCol="0" anchor="ctr"/>
          <a:lstStyle/>
          <a:p>
            <a:endParaRPr lang="en-US" dirty="0"/>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US" dirty="0"/>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1EA88FAA-8796-4B4A-8CBB-7963FD0945E4}" type="slidenum">
              <a:rPr lang="en-US" smtClean="0"/>
              <a:pPr/>
              <a:t>‹#›</a:t>
            </a:fld>
            <a:endParaRPr lang="en-US" dirty="0"/>
          </a:p>
        </p:txBody>
      </p:sp>
    </p:spTree>
    <p:extLst>
      <p:ext uri="{BB962C8B-B14F-4D97-AF65-F5344CB8AC3E}">
        <p14:creationId xmlns:p14="http://schemas.microsoft.com/office/powerpoint/2010/main" val="20894447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EA88FAA-8796-4B4A-8CBB-7963FD0945E4}" type="slidenum">
              <a:rPr lang="en-US" smtClean="0"/>
              <a:pPr/>
              <a:t>2</a:t>
            </a:fld>
            <a:endParaRPr lang="en-US" dirty="0"/>
          </a:p>
        </p:txBody>
      </p:sp>
    </p:spTree>
    <p:extLst>
      <p:ext uri="{BB962C8B-B14F-4D97-AF65-F5344CB8AC3E}">
        <p14:creationId xmlns:p14="http://schemas.microsoft.com/office/powerpoint/2010/main" val="6603384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EA88FAA-8796-4B4A-8CBB-7963FD0945E4}" type="slidenum">
              <a:rPr lang="en-US" smtClean="0"/>
              <a:pPr/>
              <a:t>3</a:t>
            </a:fld>
            <a:endParaRPr lang="en-US" dirty="0"/>
          </a:p>
        </p:txBody>
      </p:sp>
    </p:spTree>
    <p:extLst>
      <p:ext uri="{BB962C8B-B14F-4D97-AF65-F5344CB8AC3E}">
        <p14:creationId xmlns:p14="http://schemas.microsoft.com/office/powerpoint/2010/main" val="28481963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gif"/></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87F2BC5C-1DC8-4894-9428-43699CC8483D}"/>
              </a:ext>
            </a:extLst>
          </p:cNvPr>
          <p:cNvSpPr/>
          <p:nvPr userDrawn="1"/>
        </p:nvSpPr>
        <p:spPr>
          <a:xfrm>
            <a:off x="0" y="4562388"/>
            <a:ext cx="3733800" cy="5748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F87201AB-F898-4E02-904C-A7C5A9FB0C66}"/>
              </a:ext>
            </a:extLst>
          </p:cNvPr>
          <p:cNvSpPr/>
          <p:nvPr userDrawn="1"/>
        </p:nvSpPr>
        <p:spPr>
          <a:xfrm>
            <a:off x="8153400" y="2298454"/>
            <a:ext cx="381000" cy="28450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 name="Group 1">
            <a:extLst>
              <a:ext uri="{FF2B5EF4-FFF2-40B4-BE49-F238E27FC236}">
                <a16:creationId xmlns:a16="http://schemas.microsoft.com/office/drawing/2014/main" id="{F3E648B3-A3FF-4178-B116-50FB44102B7A}"/>
              </a:ext>
            </a:extLst>
          </p:cNvPr>
          <p:cNvGrpSpPr/>
          <p:nvPr userDrawn="1"/>
        </p:nvGrpSpPr>
        <p:grpSpPr>
          <a:xfrm>
            <a:off x="0" y="2498764"/>
            <a:ext cx="8534400" cy="2447640"/>
            <a:chOff x="1143000" y="2425577"/>
            <a:chExt cx="6248400" cy="2447640"/>
          </a:xfrm>
        </p:grpSpPr>
        <p:sp>
          <p:nvSpPr>
            <p:cNvPr id="11" name="TextBox 10">
              <a:extLst>
                <a:ext uri="{FF2B5EF4-FFF2-40B4-BE49-F238E27FC236}">
                  <a16:creationId xmlns:a16="http://schemas.microsoft.com/office/drawing/2014/main" id="{A37890E8-C0CE-4A10-AD7B-37393049D438}"/>
                </a:ext>
              </a:extLst>
            </p:cNvPr>
            <p:cNvSpPr txBox="1"/>
            <p:nvPr/>
          </p:nvSpPr>
          <p:spPr>
            <a:xfrm>
              <a:off x="1143000" y="2425577"/>
              <a:ext cx="6248400" cy="430887"/>
            </a:xfrm>
            <a:prstGeom prst="rect">
              <a:avLst/>
            </a:prstGeom>
            <a:noFill/>
          </p:spPr>
          <p:txBody>
            <a:bodyPr wrap="square" rtlCol="0">
              <a:spAutoFit/>
            </a:bodyPr>
            <a:lstStyle/>
            <a:p>
              <a:pPr algn="ctr" rtl="1">
                <a:lnSpc>
                  <a:spcPct val="150000"/>
                </a:lnSpc>
                <a:spcBef>
                  <a:spcPts val="1200"/>
                </a:spcBef>
              </a:pPr>
              <a:r>
                <a:rPr lang="fa-IR" sz="1600" dirty="0">
                  <a:solidFill>
                    <a:srgbClr val="F24F4F"/>
                  </a:solidFill>
                  <a:latin typeface="IRANSansFaNum Black" panose="020B0506030804020204" pitchFamily="34" charset="-78"/>
                  <a:cs typeface="IRANSansFaNum Black" panose="020B0506030804020204" pitchFamily="34" charset="-78"/>
                </a:rPr>
                <a:t>بازنگری اسناد نظام مهندسی و استانداردهای تولید و توسعه نرم‌افزار - نماتن</a:t>
              </a:r>
              <a:endParaRPr lang="fa-IR" sz="2400" dirty="0">
                <a:solidFill>
                  <a:srgbClr val="F24F4F"/>
                </a:solidFill>
                <a:cs typeface="B Yekan" pitchFamily="2" charset="-78"/>
              </a:endParaRPr>
            </a:p>
          </p:txBody>
        </p:sp>
        <p:cxnSp>
          <p:nvCxnSpPr>
            <p:cNvPr id="12" name="Straight Connector 11">
              <a:extLst>
                <a:ext uri="{FF2B5EF4-FFF2-40B4-BE49-F238E27FC236}">
                  <a16:creationId xmlns:a16="http://schemas.microsoft.com/office/drawing/2014/main" id="{DC3C67A7-5F09-4B52-AD62-328CA93E5ED7}"/>
                </a:ext>
              </a:extLst>
            </p:cNvPr>
            <p:cNvCxnSpPr/>
            <p:nvPr/>
          </p:nvCxnSpPr>
          <p:spPr>
            <a:xfrm>
              <a:off x="1143000" y="2426559"/>
              <a:ext cx="6248400" cy="0"/>
            </a:xfrm>
            <a:prstGeom prst="line">
              <a:avLst/>
            </a:prstGeom>
            <a:ln w="50800">
              <a:solidFill>
                <a:srgbClr val="4472C4"/>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7EE1C5D7-F0E7-4741-859C-313F90CD6983}"/>
                </a:ext>
              </a:extLst>
            </p:cNvPr>
            <p:cNvCxnSpPr/>
            <p:nvPr/>
          </p:nvCxnSpPr>
          <p:spPr>
            <a:xfrm>
              <a:off x="1143000" y="4101977"/>
              <a:ext cx="6248400" cy="0"/>
            </a:xfrm>
            <a:prstGeom prst="line">
              <a:avLst/>
            </a:prstGeom>
            <a:ln w="50800">
              <a:solidFill>
                <a:srgbClr val="4472C4"/>
              </a:solidFill>
            </a:ln>
          </p:spPr>
          <p:style>
            <a:lnRef idx="1">
              <a:schemeClr val="accent1"/>
            </a:lnRef>
            <a:fillRef idx="0">
              <a:schemeClr val="accent1"/>
            </a:fillRef>
            <a:effectRef idx="0">
              <a:schemeClr val="accent1"/>
            </a:effectRef>
            <a:fontRef idx="minor">
              <a:schemeClr val="tx1"/>
            </a:fontRef>
          </p:style>
        </p:cxnSp>
        <p:pic>
          <p:nvPicPr>
            <p:cNvPr id="9" name="Picture 8" descr="Golestan logo">
              <a:extLst>
                <a:ext uri="{FF2B5EF4-FFF2-40B4-BE49-F238E27FC236}">
                  <a16:creationId xmlns:a16="http://schemas.microsoft.com/office/drawing/2014/main" id="{0FF40512-5F56-402F-9E38-F1D304305B64}"/>
                </a:ext>
              </a:extLst>
            </p:cNvPr>
            <p:cNvPicPr/>
            <p:nvPr/>
          </p:nvPicPr>
          <p:blipFill>
            <a:blip r:embed="rId2" cstate="print"/>
            <a:srcRect/>
            <a:stretch>
              <a:fillRect/>
            </a:stretch>
          </p:blipFill>
          <p:spPr bwMode="auto">
            <a:xfrm>
              <a:off x="2328182" y="4327363"/>
              <a:ext cx="753836" cy="545854"/>
            </a:xfrm>
            <a:prstGeom prst="rect">
              <a:avLst/>
            </a:prstGeom>
            <a:noFill/>
            <a:ln w="9525">
              <a:noFill/>
              <a:miter lim="800000"/>
              <a:headEnd/>
              <a:tailEnd/>
            </a:ln>
          </p:spPr>
        </p:pic>
      </p:grpSp>
      <p:sp>
        <p:nvSpPr>
          <p:cNvPr id="14" name="Text Placeholder 16">
            <a:extLst>
              <a:ext uri="{FF2B5EF4-FFF2-40B4-BE49-F238E27FC236}">
                <a16:creationId xmlns:a16="http://schemas.microsoft.com/office/drawing/2014/main" id="{E4740EA6-7207-4AB7-BC5E-6A0D80875120}"/>
              </a:ext>
            </a:extLst>
          </p:cNvPr>
          <p:cNvSpPr>
            <a:spLocks noGrp="1"/>
          </p:cNvSpPr>
          <p:nvPr userDrawn="1">
            <p:ph type="body" sz="quarter" idx="12" hasCustomPrompt="1"/>
          </p:nvPr>
        </p:nvSpPr>
        <p:spPr>
          <a:xfrm>
            <a:off x="1143000" y="2952750"/>
            <a:ext cx="6248400" cy="762000"/>
          </a:xfrm>
          <a:prstGeom prst="rect">
            <a:avLst/>
          </a:prstGeom>
        </p:spPr>
        <p:txBody>
          <a:bodyPr anchor="ctr">
            <a:noAutofit/>
          </a:bodyPr>
          <a:lstStyle>
            <a:lvl1pPr marL="0" indent="0" algn="ctr" rtl="1">
              <a:buFontTx/>
              <a:buNone/>
              <a:defRPr sz="2400">
                <a:solidFill>
                  <a:srgbClr val="4472C4"/>
                </a:solidFill>
                <a:latin typeface="IRANSansFaNum Black" panose="020B0506030804020204" pitchFamily="34" charset="-78"/>
                <a:cs typeface="IRANSansFaNum Black" panose="020B0506030804020204" pitchFamily="34" charset="-78"/>
              </a:defRPr>
            </a:lvl1pPr>
            <a:lvl2pPr marL="457200" indent="0" algn="ctr" rtl="1">
              <a:buFontTx/>
              <a:buNone/>
              <a:defRPr sz="2400">
                <a:cs typeface="B Yekan" panose="00000400000000000000" pitchFamily="2" charset="-78"/>
              </a:defRPr>
            </a:lvl2pPr>
            <a:lvl3pPr marL="914400" indent="0" algn="ctr" rtl="1">
              <a:buFontTx/>
              <a:buNone/>
              <a:defRPr sz="2400">
                <a:cs typeface="B Yekan" panose="00000400000000000000" pitchFamily="2" charset="-78"/>
              </a:defRPr>
            </a:lvl3pPr>
            <a:lvl4pPr marL="1371600" indent="0" algn="ctr" rtl="1">
              <a:buFontTx/>
              <a:buNone/>
              <a:defRPr sz="2400">
                <a:cs typeface="B Yekan" panose="00000400000000000000" pitchFamily="2" charset="-78"/>
              </a:defRPr>
            </a:lvl4pPr>
            <a:lvl5pPr marL="1828800" indent="0" algn="ctr" rtl="1">
              <a:buFontTx/>
              <a:buNone/>
              <a:defRPr sz="2400">
                <a:cs typeface="B Yekan" panose="00000400000000000000" pitchFamily="2" charset="-78"/>
              </a:defRPr>
            </a:lvl5pPr>
          </a:lstStyle>
          <a:p>
            <a:pPr lvl="0"/>
            <a:r>
              <a:rPr lang="fa-IR" dirty="0"/>
              <a:t>عنوان</a:t>
            </a:r>
          </a:p>
        </p:txBody>
      </p:sp>
      <p:sp>
        <p:nvSpPr>
          <p:cNvPr id="15" name="Text Placeholder 16">
            <a:extLst>
              <a:ext uri="{FF2B5EF4-FFF2-40B4-BE49-F238E27FC236}">
                <a16:creationId xmlns:a16="http://schemas.microsoft.com/office/drawing/2014/main" id="{EB6CE67B-FF80-4DAA-B36C-65C3D0735C93}"/>
              </a:ext>
            </a:extLst>
          </p:cNvPr>
          <p:cNvSpPr>
            <a:spLocks noGrp="1"/>
          </p:cNvSpPr>
          <p:nvPr userDrawn="1">
            <p:ph type="body" sz="quarter" idx="13" hasCustomPrompt="1"/>
          </p:nvPr>
        </p:nvSpPr>
        <p:spPr>
          <a:xfrm>
            <a:off x="1143000" y="3841871"/>
            <a:ext cx="6248400" cy="260103"/>
          </a:xfrm>
          <a:prstGeom prst="rect">
            <a:avLst/>
          </a:prstGeom>
        </p:spPr>
        <p:txBody>
          <a:bodyPr>
            <a:noAutofit/>
          </a:bodyPr>
          <a:lstStyle>
            <a:lvl1pPr marL="0" indent="0" algn="ctr" rtl="1">
              <a:buFontTx/>
              <a:buNone/>
              <a:defRPr sz="1200">
                <a:solidFill>
                  <a:srgbClr val="4472C4"/>
                </a:solidFill>
                <a:latin typeface="IRANSansFaNum Medium" panose="020B0506030804020204" pitchFamily="34" charset="-78"/>
                <a:cs typeface="IRANSansFaNum Medium" panose="020B0506030804020204" pitchFamily="34" charset="-78"/>
              </a:defRPr>
            </a:lvl1pPr>
            <a:lvl2pPr marL="457200" indent="0" algn="ctr" rtl="1">
              <a:buFontTx/>
              <a:buNone/>
              <a:defRPr sz="2400">
                <a:cs typeface="B Yekan" panose="00000400000000000000" pitchFamily="2" charset="-78"/>
              </a:defRPr>
            </a:lvl2pPr>
            <a:lvl3pPr marL="914400" indent="0" algn="ctr" rtl="1">
              <a:buFontTx/>
              <a:buNone/>
              <a:defRPr sz="2400">
                <a:cs typeface="B Yekan" panose="00000400000000000000" pitchFamily="2" charset="-78"/>
              </a:defRPr>
            </a:lvl3pPr>
            <a:lvl4pPr marL="1371600" indent="0" algn="ctr" rtl="1">
              <a:buFontTx/>
              <a:buNone/>
              <a:defRPr sz="2400">
                <a:cs typeface="B Yekan" panose="00000400000000000000" pitchFamily="2" charset="-78"/>
              </a:defRPr>
            </a:lvl4pPr>
            <a:lvl5pPr marL="1828800" indent="0" algn="ctr" rtl="1">
              <a:buFontTx/>
              <a:buNone/>
              <a:defRPr sz="2400">
                <a:cs typeface="B Yekan" panose="00000400000000000000" pitchFamily="2" charset="-78"/>
              </a:defRPr>
            </a:lvl5pPr>
          </a:lstStyle>
          <a:p>
            <a:pPr lvl="0"/>
            <a:r>
              <a:rPr lang="en-US" dirty="0"/>
              <a:t>10 </a:t>
            </a:r>
            <a:r>
              <a:rPr lang="fa-IR" dirty="0"/>
              <a:t> خرداد 1402</a:t>
            </a:r>
          </a:p>
        </p:txBody>
      </p:sp>
      <p:pic>
        <p:nvPicPr>
          <p:cNvPr id="18" name="Picture 17">
            <a:extLst>
              <a:ext uri="{FF2B5EF4-FFF2-40B4-BE49-F238E27FC236}">
                <a16:creationId xmlns:a16="http://schemas.microsoft.com/office/drawing/2014/main" id="{00000000-0008-0000-0000-000003000000}"/>
              </a:ext>
            </a:extLst>
          </p:cNvPr>
          <p:cNvPicPr>
            <a:picLocks noChangeAspect="1"/>
          </p:cNvPicPr>
          <p:nvPr userDrawn="1"/>
        </p:nvPicPr>
        <p:blipFill>
          <a:blip r:embed="rId3" cstate="print">
            <a:extLst>
              <a:ext uri="{28A0092B-C50C-407E-A947-70E740481C1C}">
                <a14:useLocalDpi xmlns:a14="http://schemas.microsoft.com/office/drawing/2010/main" val="0"/>
              </a:ext>
            </a:extLst>
          </a:blip>
          <a:srcRect/>
          <a:stretch/>
        </p:blipFill>
        <p:spPr>
          <a:xfrm>
            <a:off x="5427551" y="4305586"/>
            <a:ext cx="819260" cy="704564"/>
          </a:xfrm>
          <a:prstGeom prst="rect">
            <a:avLst/>
          </a:prstGeom>
        </p:spPr>
      </p:pic>
      <p:pic>
        <p:nvPicPr>
          <p:cNvPr id="3" name="Picture 2">
            <a:extLst>
              <a:ext uri="{FF2B5EF4-FFF2-40B4-BE49-F238E27FC236}">
                <a16:creationId xmlns:a16="http://schemas.microsoft.com/office/drawing/2014/main" id="{BE610708-3E76-7E6E-5C37-8BA6538DAEF6}"/>
              </a:ext>
            </a:extLst>
          </p:cNvPr>
          <p:cNvPicPr>
            <a:picLocks noChangeAspect="1"/>
          </p:cNvPicPr>
          <p:nvPr userDrawn="1"/>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rcRect/>
          <a:stretch/>
        </p:blipFill>
        <p:spPr>
          <a:xfrm>
            <a:off x="10200" y="-1"/>
            <a:ext cx="8524200" cy="2484001"/>
          </a:xfrm>
          <a:prstGeom prst="rect">
            <a:avLst/>
          </a:prstGeom>
        </p:spPr>
      </p:pic>
    </p:spTree>
    <p:extLst>
      <p:ext uri="{BB962C8B-B14F-4D97-AF65-F5344CB8AC3E}">
        <p14:creationId xmlns:p14="http://schemas.microsoft.com/office/powerpoint/2010/main" val="3613820770"/>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6F61BA2-CD3F-47CE-BC4D-FC61E9E42276}" type="datetimeFigureOut">
              <a:rPr lang="en-US" smtClean="0"/>
              <a:pPr/>
              <a:t>9/18/2023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33F55AA-277C-4527-AFBD-705DE87DB2A1}"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6F61BA2-CD3F-47CE-BC4D-FC61E9E42276}" type="datetimeFigureOut">
              <a:rPr lang="en-US" smtClean="0"/>
              <a:pPr/>
              <a:t>9/18/2023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33F55AA-277C-4527-AFBD-705DE87DB2A1}" type="slidenum">
              <a:rPr lang="en-US" smtClean="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0"/>
            <a:ext cx="4038600" cy="33940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6F61BA2-CD3F-47CE-BC4D-FC61E9E42276}" type="datetimeFigureOut">
              <a:rPr lang="en-US" smtClean="0"/>
              <a:pPr/>
              <a:t>9/18/2023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33F55AA-277C-4527-AFBD-705DE87DB2A1}" type="slidenum">
              <a:rPr lang="en-US" smtClean="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6F61BA2-CD3F-47CE-BC4D-FC61E9E42276}" type="datetimeFigureOut">
              <a:rPr lang="en-US" smtClean="0"/>
              <a:pPr/>
              <a:t>9/18/2023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33F55AA-277C-4527-AFBD-705DE87DB2A1}" type="slidenum">
              <a:rPr lang="en-US" smtClean="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6F61BA2-CD3F-47CE-BC4D-FC61E9E42276}" type="datetimeFigureOut">
              <a:rPr lang="en-US" smtClean="0"/>
              <a:pPr/>
              <a:t>9/18/2023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33F55AA-277C-4527-AFBD-705DE87DB2A1}" type="slidenum">
              <a:rPr lang="en-US" smtClean="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6F61BA2-CD3F-47CE-BC4D-FC61E9E42276}" type="datetimeFigureOut">
              <a:rPr lang="en-US" smtClean="0"/>
              <a:pPr/>
              <a:t>9/18/2023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33F55AA-277C-4527-AFBD-705DE87DB2A1}" type="slidenum">
              <a:rPr lang="en-US" smtClean="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6F61BA2-CD3F-47CE-BC4D-FC61E9E42276}" type="datetimeFigureOut">
              <a:rPr lang="en-US" smtClean="0"/>
              <a:pPr/>
              <a:t>9/18/2023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33F55AA-277C-4527-AFBD-705DE87DB2A1}" type="slidenum">
              <a:rPr lang="en-US" smtClean="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6F61BA2-CD3F-47CE-BC4D-FC61E9E42276}" type="datetimeFigureOut">
              <a:rPr lang="en-US" smtClean="0"/>
              <a:pPr/>
              <a:t>9/18/2023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33F55AA-277C-4527-AFBD-705DE87DB2A1}" type="slidenum">
              <a:rPr lang="en-US" smtClean="0"/>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6F61BA2-CD3F-47CE-BC4D-FC61E9E42276}" type="datetimeFigureOut">
              <a:rPr lang="en-US" smtClean="0"/>
              <a:pPr/>
              <a:t>9/18/2023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33F55AA-277C-4527-AFBD-705DE87DB2A1}" type="slidenum">
              <a:rPr lang="en-US" smtClean="0"/>
              <a:pPr/>
              <a:t>‹#›</a:t>
            </a:fld>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6375"/>
            <a:ext cx="2057400" cy="43878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6375"/>
            <a:ext cx="6019800" cy="43878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6F61BA2-CD3F-47CE-BC4D-FC61E9E42276}" type="datetimeFigureOut">
              <a:rPr lang="en-US" smtClean="0"/>
              <a:pPr/>
              <a:t>9/18/2023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33F55AA-277C-4527-AFBD-705DE87DB2A1}"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TOC">
    <p:spTree>
      <p:nvGrpSpPr>
        <p:cNvPr id="1" name=""/>
        <p:cNvGrpSpPr/>
        <p:nvPr/>
      </p:nvGrpSpPr>
      <p:grpSpPr>
        <a:xfrm>
          <a:off x="0" y="0"/>
          <a:ext cx="0" cy="0"/>
          <a:chOff x="0" y="0"/>
          <a:chExt cx="0" cy="0"/>
        </a:xfrm>
      </p:grpSpPr>
      <p:sp>
        <p:nvSpPr>
          <p:cNvPr id="5" name="Slide Number Placeholder 3">
            <a:extLst>
              <a:ext uri="{FF2B5EF4-FFF2-40B4-BE49-F238E27FC236}">
                <a16:creationId xmlns:a16="http://schemas.microsoft.com/office/drawing/2014/main" id="{1A5C5B02-8E2C-4B97-AC70-C31EBB1B93EF}"/>
              </a:ext>
            </a:extLst>
          </p:cNvPr>
          <p:cNvSpPr>
            <a:spLocks noGrp="1"/>
          </p:cNvSpPr>
          <p:nvPr>
            <p:ph type="sldNum" sz="quarter" idx="11"/>
          </p:nvPr>
        </p:nvSpPr>
        <p:spPr>
          <a:xfrm>
            <a:off x="6400800" y="4851559"/>
            <a:ext cx="2133600" cy="273844"/>
          </a:xfrm>
          <a:prstGeom prst="rect">
            <a:avLst/>
          </a:prstGeom>
        </p:spPr>
        <p:txBody>
          <a:bodyPr/>
          <a:lstStyle>
            <a:lvl1pPr algn="r">
              <a:defRPr sz="1200">
                <a:latin typeface="IRANSansFaNum" panose="020B0506030804020204" pitchFamily="34" charset="-78"/>
                <a:cs typeface="IRANSansFaNum" panose="020B0506030804020204" pitchFamily="34" charset="-78"/>
              </a:defRPr>
            </a:lvl1pPr>
          </a:lstStyle>
          <a:p>
            <a:fld id="{FB2BCEF7-9799-47E0-A3AE-BFA266A1EC0D}" type="slidenum">
              <a:rPr lang="en-US" smtClean="0"/>
              <a:pPr/>
              <a:t>‹#›</a:t>
            </a:fld>
            <a:endParaRPr lang="en-US" dirty="0"/>
          </a:p>
        </p:txBody>
      </p:sp>
      <p:sp>
        <p:nvSpPr>
          <p:cNvPr id="6" name="TextBox 5">
            <a:extLst>
              <a:ext uri="{FF2B5EF4-FFF2-40B4-BE49-F238E27FC236}">
                <a16:creationId xmlns:a16="http://schemas.microsoft.com/office/drawing/2014/main" id="{4D8DD72E-ED97-48A0-985B-DBB5E0B6DD3B}"/>
              </a:ext>
            </a:extLst>
          </p:cNvPr>
          <p:cNvSpPr txBox="1"/>
          <p:nvPr userDrawn="1"/>
        </p:nvSpPr>
        <p:spPr>
          <a:xfrm>
            <a:off x="762000" y="33486"/>
            <a:ext cx="7322388" cy="369332"/>
          </a:xfrm>
          <a:prstGeom prst="rect">
            <a:avLst/>
          </a:prstGeom>
          <a:noFill/>
        </p:spPr>
        <p:txBody>
          <a:bodyPr wrap="square" rtlCol="0" anchor="ctr">
            <a:spAutoFit/>
          </a:bodyPr>
          <a:lstStyle/>
          <a:p>
            <a:pPr algn="r" rtl="1"/>
            <a:r>
              <a:rPr lang="fa-IR" sz="1800" dirty="0">
                <a:solidFill>
                  <a:schemeClr val="bg1"/>
                </a:solidFill>
                <a:latin typeface="IRANSansFaNum Black" panose="020B0506030804020204" pitchFamily="34" charset="-78"/>
                <a:cs typeface="IRANSansFaNum Black" panose="020B0506030804020204" pitchFamily="34" charset="-78"/>
              </a:rPr>
              <a:t>فهرست مطالب</a:t>
            </a:r>
            <a:endParaRPr lang="en-US" sz="1800" dirty="0">
              <a:solidFill>
                <a:schemeClr val="bg1"/>
              </a:solidFill>
              <a:latin typeface="IRANSansFaNum Black" panose="020B0506030804020204" pitchFamily="34" charset="-78"/>
              <a:cs typeface="IRANSansFaNum Black" panose="020B0506030804020204" pitchFamily="34" charset="-78"/>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p:spTree>
      <p:nvGrpSpPr>
        <p:cNvPr id="1" name=""/>
        <p:cNvGrpSpPr/>
        <p:nvPr/>
      </p:nvGrpSpPr>
      <p:grpSpPr>
        <a:xfrm>
          <a:off x="0" y="0"/>
          <a:ext cx="0" cy="0"/>
          <a:chOff x="0" y="0"/>
          <a:chExt cx="0" cy="0"/>
        </a:xfrm>
      </p:grpSpPr>
      <p:sp>
        <p:nvSpPr>
          <p:cNvPr id="20" name="Title 1">
            <a:extLst>
              <a:ext uri="{FF2B5EF4-FFF2-40B4-BE49-F238E27FC236}">
                <a16:creationId xmlns:a16="http://schemas.microsoft.com/office/drawing/2014/main" id="{68E35DBD-F793-42C9-AAAB-F0433B030416}"/>
              </a:ext>
            </a:extLst>
          </p:cNvPr>
          <p:cNvSpPr>
            <a:spLocks noGrp="1"/>
          </p:cNvSpPr>
          <p:nvPr>
            <p:ph type="title" hasCustomPrompt="1"/>
          </p:nvPr>
        </p:nvSpPr>
        <p:spPr>
          <a:xfrm>
            <a:off x="381000" y="57150"/>
            <a:ext cx="7734300" cy="304800"/>
          </a:xfrm>
          <a:prstGeom prst="rect">
            <a:avLst/>
          </a:prstGeom>
        </p:spPr>
        <p:txBody>
          <a:bodyPr anchor="ctr"/>
          <a:lstStyle>
            <a:lvl1pPr algn="r" rtl="1">
              <a:defRPr sz="1800">
                <a:solidFill>
                  <a:schemeClr val="bg1"/>
                </a:solidFill>
                <a:latin typeface="IRANSansFaNum Black" panose="020B0506030804020204" pitchFamily="34" charset="-78"/>
                <a:cs typeface="IRANSansFaNum Black" panose="020B0506030804020204" pitchFamily="34" charset="-78"/>
              </a:defRPr>
            </a:lvl1pPr>
          </a:lstStyle>
          <a:p>
            <a:r>
              <a:rPr lang="fa-IR" dirty="0"/>
              <a:t>عنوان</a:t>
            </a:r>
            <a:endParaRPr lang="en-US" dirty="0"/>
          </a:p>
        </p:txBody>
      </p:sp>
      <p:sp>
        <p:nvSpPr>
          <p:cNvPr id="22" name="Slide Number Placeholder 3">
            <a:extLst>
              <a:ext uri="{FF2B5EF4-FFF2-40B4-BE49-F238E27FC236}">
                <a16:creationId xmlns:a16="http://schemas.microsoft.com/office/drawing/2014/main" id="{8AB6A625-5955-4F9B-A01C-62DE837F90E4}"/>
              </a:ext>
            </a:extLst>
          </p:cNvPr>
          <p:cNvSpPr>
            <a:spLocks noGrp="1"/>
          </p:cNvSpPr>
          <p:nvPr>
            <p:ph type="sldNum" sz="quarter" idx="11"/>
          </p:nvPr>
        </p:nvSpPr>
        <p:spPr>
          <a:xfrm>
            <a:off x="6096000" y="4851559"/>
            <a:ext cx="2133600" cy="273844"/>
          </a:xfrm>
          <a:prstGeom prst="rect">
            <a:avLst/>
          </a:prstGeom>
        </p:spPr>
        <p:txBody>
          <a:bodyPr/>
          <a:lstStyle>
            <a:lvl1pPr algn="r">
              <a:defRPr sz="1200">
                <a:latin typeface="Times New Roman" panose="02020603050405020304" pitchFamily="18" charset="0"/>
                <a:cs typeface="Times New Roman" panose="02020603050405020304" pitchFamily="18" charset="0"/>
              </a:defRPr>
            </a:lvl1pPr>
          </a:lstStyle>
          <a:p>
            <a:fld id="{FB2BCEF7-9799-47E0-A3AE-BFA266A1EC0D}" type="slidenum">
              <a:rPr lang="en-US" smtClean="0"/>
              <a:pPr/>
              <a:t>‹#›</a:t>
            </a:fld>
            <a:endParaRPr lang="en-US" dirty="0"/>
          </a:p>
        </p:txBody>
      </p:sp>
    </p:spTree>
    <p:extLst>
      <p:ext uri="{BB962C8B-B14F-4D97-AF65-F5344CB8AC3E}">
        <p14:creationId xmlns:p14="http://schemas.microsoft.com/office/powerpoint/2010/main" val="9275512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ransition">
    <p:bg>
      <p:bgPr>
        <a:solidFill>
          <a:srgbClr val="31859C"/>
        </a:solidFill>
        <a:effectLst/>
      </p:bgPr>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07E5D3E-E66A-4907-A509-0ED46CC8E441}"/>
              </a:ext>
            </a:extLst>
          </p:cNvPr>
          <p:cNvSpPr>
            <a:spLocks noGrp="1"/>
          </p:cNvSpPr>
          <p:nvPr>
            <p:ph type="sldNum" sz="quarter" idx="10"/>
          </p:nvPr>
        </p:nvSpPr>
        <p:spPr>
          <a:xfrm>
            <a:off x="6096000" y="4851559"/>
            <a:ext cx="2133600" cy="273844"/>
          </a:xfrm>
          <a:prstGeom prst="rect">
            <a:avLst/>
          </a:prstGeom>
        </p:spPr>
        <p:txBody>
          <a:bodyPr/>
          <a:lstStyle/>
          <a:p>
            <a:fld id="{FB2BCEF7-9799-47E0-A3AE-BFA266A1EC0D}" type="slidenum">
              <a:rPr lang="en-US" smtClean="0"/>
              <a:pPr/>
              <a:t>‹#›</a:t>
            </a:fld>
            <a:endParaRPr lang="en-US" dirty="0"/>
          </a:p>
        </p:txBody>
      </p:sp>
      <p:sp>
        <p:nvSpPr>
          <p:cNvPr id="4" name="Rectangle 3">
            <a:extLst>
              <a:ext uri="{FF2B5EF4-FFF2-40B4-BE49-F238E27FC236}">
                <a16:creationId xmlns:a16="http://schemas.microsoft.com/office/drawing/2014/main" id="{4EC61E1A-125A-464D-97A1-A90957582D88}"/>
              </a:ext>
            </a:extLst>
          </p:cNvPr>
          <p:cNvSpPr/>
          <p:nvPr userDrawn="1"/>
        </p:nvSpPr>
        <p:spPr>
          <a:xfrm rot="16200000">
            <a:off x="3962400" y="-3829051"/>
            <a:ext cx="419101" cy="8115302"/>
          </a:xfrm>
          <a:prstGeom prst="rect">
            <a:avLst/>
          </a:prstGeom>
          <a:solidFill>
            <a:srgbClr val="31859C"/>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rtl="1"/>
            <a:endParaRPr lang="en-US" sz="3200" dirty="0">
              <a:solidFill>
                <a:schemeClr val="bg1"/>
              </a:solidFill>
              <a:latin typeface="Georgia" pitchFamily="18" charset="0"/>
              <a:cs typeface="B Nazanin Outline" pitchFamily="2" charset="-78"/>
            </a:endParaRPr>
          </a:p>
        </p:txBody>
      </p:sp>
      <p:sp>
        <p:nvSpPr>
          <p:cNvPr id="6" name="Text Placeholder 5">
            <a:extLst>
              <a:ext uri="{FF2B5EF4-FFF2-40B4-BE49-F238E27FC236}">
                <a16:creationId xmlns:a16="http://schemas.microsoft.com/office/drawing/2014/main" id="{4A9B2C37-DF10-46A5-8C42-972E1E385237}"/>
              </a:ext>
            </a:extLst>
          </p:cNvPr>
          <p:cNvSpPr>
            <a:spLocks noGrp="1"/>
          </p:cNvSpPr>
          <p:nvPr>
            <p:ph type="body" sz="quarter" idx="11" hasCustomPrompt="1"/>
          </p:nvPr>
        </p:nvSpPr>
        <p:spPr>
          <a:xfrm>
            <a:off x="0" y="2279810"/>
            <a:ext cx="4114802" cy="2571749"/>
          </a:xfrm>
          <a:prstGeom prst="rect">
            <a:avLst/>
          </a:prstGeom>
        </p:spPr>
        <p:txBody>
          <a:bodyPr anchor="ctr"/>
          <a:lstStyle>
            <a:lvl1pPr marL="0" indent="0" algn="r" rtl="1">
              <a:buNone/>
              <a:defRPr b="1">
                <a:solidFill>
                  <a:schemeClr val="bg1"/>
                </a:solidFill>
                <a:cs typeface="B Yekan" panose="00000400000000000000" pitchFamily="2" charset="-78"/>
              </a:defRPr>
            </a:lvl1pPr>
            <a:lvl2pPr marL="457200" indent="0" algn="ctr" rtl="1">
              <a:buNone/>
              <a:defRPr/>
            </a:lvl2pPr>
            <a:lvl3pPr marL="914400" indent="0" algn="ctr" rtl="1">
              <a:buNone/>
              <a:defRPr/>
            </a:lvl3pPr>
            <a:lvl4pPr marL="1371600" indent="0" algn="ctr" rtl="1">
              <a:buNone/>
              <a:defRPr/>
            </a:lvl4pPr>
            <a:lvl5pPr marL="1828800" indent="0" algn="ctr" rtl="1">
              <a:buNone/>
              <a:defRPr/>
            </a:lvl5pPr>
          </a:lstStyle>
          <a:p>
            <a:pPr lvl="0"/>
            <a:r>
              <a:rPr lang="fa-IR" dirty="0"/>
              <a:t>عنوان بخش</a:t>
            </a:r>
            <a:endParaRPr lang="en-US" dirty="0"/>
          </a:p>
        </p:txBody>
      </p:sp>
    </p:spTree>
    <p:extLst>
      <p:ext uri="{BB962C8B-B14F-4D97-AF65-F5344CB8AC3E}">
        <p14:creationId xmlns:p14="http://schemas.microsoft.com/office/powerpoint/2010/main" val="34945784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endin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54A31C42-2450-4D9A-AA88-174C4C593578}"/>
              </a:ext>
            </a:extLst>
          </p:cNvPr>
          <p:cNvGrpSpPr/>
          <p:nvPr userDrawn="1"/>
        </p:nvGrpSpPr>
        <p:grpSpPr>
          <a:xfrm>
            <a:off x="1423461" y="764001"/>
            <a:ext cx="5307507" cy="3941349"/>
            <a:chOff x="1608673" y="102286"/>
            <a:chExt cx="5307507" cy="3941349"/>
          </a:xfrm>
        </p:grpSpPr>
        <p:grpSp>
          <p:nvGrpSpPr>
            <p:cNvPr id="7" name="Group 6">
              <a:extLst>
                <a:ext uri="{FF2B5EF4-FFF2-40B4-BE49-F238E27FC236}">
                  <a16:creationId xmlns:a16="http://schemas.microsoft.com/office/drawing/2014/main" id="{CFFC9713-B959-4F3F-A95B-5E8FB549FA78}"/>
                </a:ext>
              </a:extLst>
            </p:cNvPr>
            <p:cNvGrpSpPr/>
            <p:nvPr userDrawn="1"/>
          </p:nvGrpSpPr>
          <p:grpSpPr>
            <a:xfrm>
              <a:off x="1608673" y="102286"/>
              <a:ext cx="5307507" cy="3941349"/>
              <a:chOff x="1608673" y="127038"/>
              <a:chExt cx="5307507" cy="3941349"/>
            </a:xfrm>
          </p:grpSpPr>
          <p:pic>
            <p:nvPicPr>
              <p:cNvPr id="9" name="Picture 8">
                <a:extLst>
                  <a:ext uri="{FF2B5EF4-FFF2-40B4-BE49-F238E27FC236}">
                    <a16:creationId xmlns:a16="http://schemas.microsoft.com/office/drawing/2014/main" id="{60953746-5371-48F9-B9A3-BE4606A36251}"/>
                  </a:ext>
                </a:extLst>
              </p:cNvPr>
              <p:cNvPicPr>
                <a:picLocks noChangeAspect="1"/>
              </p:cNvPicPr>
              <p:nvPr userDrawn="1"/>
            </p:nvPicPr>
            <p:blipFill rotWithShape="1">
              <a:blip r:embed="rId2">
                <a:duotone>
                  <a:prstClr val="black"/>
                  <a:schemeClr val="accent1">
                    <a:tint val="45000"/>
                    <a:satMod val="400000"/>
                  </a:schemeClr>
                </a:duotone>
                <a:extLst>
                  <a:ext uri="{BEBA8EAE-BF5A-486C-A8C5-ECC9F3942E4B}">
                    <a14:imgProps xmlns:a14="http://schemas.microsoft.com/office/drawing/2010/main">
                      <a14:imgLayer r:embed="rId3">
                        <a14:imgEffect>
                          <a14:colorTemperature colorTemp="11200"/>
                        </a14:imgEffect>
                      </a14:imgLayer>
                    </a14:imgProps>
                  </a:ext>
                  <a:ext uri="{28A0092B-C50C-407E-A947-70E740481C1C}">
                    <a14:useLocalDpi xmlns:a14="http://schemas.microsoft.com/office/drawing/2010/main" val="0"/>
                  </a:ext>
                </a:extLst>
              </a:blip>
              <a:srcRect l="5801" t="2012" r="3996" b="4867"/>
              <a:stretch/>
            </p:blipFill>
            <p:spPr>
              <a:xfrm>
                <a:off x="3326047" y="127038"/>
                <a:ext cx="1984490" cy="1972493"/>
              </a:xfrm>
              <a:prstGeom prst="ellipse">
                <a:avLst/>
              </a:prstGeom>
            </p:spPr>
          </p:pic>
          <p:grpSp>
            <p:nvGrpSpPr>
              <p:cNvPr id="10" name="Group 9">
                <a:extLst>
                  <a:ext uri="{FF2B5EF4-FFF2-40B4-BE49-F238E27FC236}">
                    <a16:creationId xmlns:a16="http://schemas.microsoft.com/office/drawing/2014/main" id="{FA2196BB-63FA-4627-B535-69A4B540731D}"/>
                  </a:ext>
                </a:extLst>
              </p:cNvPr>
              <p:cNvGrpSpPr/>
              <p:nvPr userDrawn="1"/>
            </p:nvGrpSpPr>
            <p:grpSpPr>
              <a:xfrm>
                <a:off x="1608673" y="2215502"/>
                <a:ext cx="5307507" cy="1852885"/>
                <a:chOff x="1608673" y="2215502"/>
                <a:chExt cx="5307507" cy="1852885"/>
              </a:xfrm>
            </p:grpSpPr>
            <p:cxnSp>
              <p:nvCxnSpPr>
                <p:cNvPr id="11" name="Straight Connector 10">
                  <a:extLst>
                    <a:ext uri="{FF2B5EF4-FFF2-40B4-BE49-F238E27FC236}">
                      <a16:creationId xmlns:a16="http://schemas.microsoft.com/office/drawing/2014/main" id="{6CE6E143-0A78-4D6D-A03E-06C31D6F81E7}"/>
                    </a:ext>
                  </a:extLst>
                </p:cNvPr>
                <p:cNvCxnSpPr/>
                <p:nvPr userDrawn="1"/>
              </p:nvCxnSpPr>
              <p:spPr>
                <a:xfrm>
                  <a:off x="1612660" y="2215502"/>
                  <a:ext cx="5303520" cy="0"/>
                </a:xfrm>
                <a:prstGeom prst="line">
                  <a:avLst/>
                </a:prstGeom>
                <a:ln>
                  <a:solidFill>
                    <a:srgbClr val="215968"/>
                  </a:solidFill>
                </a:ln>
              </p:spPr>
              <p:style>
                <a:lnRef idx="3">
                  <a:schemeClr val="accent1"/>
                </a:lnRef>
                <a:fillRef idx="0">
                  <a:schemeClr val="accent1"/>
                </a:fillRef>
                <a:effectRef idx="2">
                  <a:schemeClr val="accent1"/>
                </a:effectRef>
                <a:fontRef idx="minor">
                  <a:schemeClr val="tx1"/>
                </a:fontRef>
              </p:style>
            </p:cxnSp>
            <p:sp>
              <p:nvSpPr>
                <p:cNvPr id="15" name="Rectangle 14">
                  <a:extLst>
                    <a:ext uri="{FF2B5EF4-FFF2-40B4-BE49-F238E27FC236}">
                      <a16:creationId xmlns:a16="http://schemas.microsoft.com/office/drawing/2014/main" id="{7FE35DE0-C626-4496-AC10-DBE1286E3B3A}"/>
                    </a:ext>
                  </a:extLst>
                </p:cNvPr>
                <p:cNvSpPr/>
                <p:nvPr userDrawn="1"/>
              </p:nvSpPr>
              <p:spPr>
                <a:xfrm>
                  <a:off x="1608673" y="3135793"/>
                  <a:ext cx="5307507" cy="59436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Picture 15">
                  <a:extLst>
                    <a:ext uri="{FF2B5EF4-FFF2-40B4-BE49-F238E27FC236}">
                      <a16:creationId xmlns:a16="http://schemas.microsoft.com/office/drawing/2014/main" id="{7BAA4652-69D0-4DFF-A98A-BFA6D731FF7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412497" y="3772378"/>
                  <a:ext cx="629020" cy="296009"/>
                </a:xfrm>
                <a:prstGeom prst="rect">
                  <a:avLst/>
                </a:prstGeom>
              </p:spPr>
            </p:pic>
            <p:pic>
              <p:nvPicPr>
                <p:cNvPr id="17" name="Picture 16">
                  <a:extLst>
                    <a:ext uri="{FF2B5EF4-FFF2-40B4-BE49-F238E27FC236}">
                      <a16:creationId xmlns:a16="http://schemas.microsoft.com/office/drawing/2014/main" id="{C17DAE32-C12F-4B4B-83F8-3D6883D7F3BD}"/>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583198" y="3855461"/>
                  <a:ext cx="878781" cy="182517"/>
                </a:xfrm>
                <a:prstGeom prst="rect">
                  <a:avLst/>
                </a:prstGeom>
              </p:spPr>
            </p:pic>
          </p:grpSp>
        </p:grpSp>
        <p:cxnSp>
          <p:nvCxnSpPr>
            <p:cNvPr id="8" name="Straight Connector 7">
              <a:extLst>
                <a:ext uri="{FF2B5EF4-FFF2-40B4-BE49-F238E27FC236}">
                  <a16:creationId xmlns:a16="http://schemas.microsoft.com/office/drawing/2014/main" id="{4F9DC096-0E13-4BE2-9B08-C5B84986687A}"/>
                </a:ext>
              </a:extLst>
            </p:cNvPr>
            <p:cNvCxnSpPr/>
            <p:nvPr userDrawn="1"/>
          </p:nvCxnSpPr>
          <p:spPr>
            <a:xfrm>
              <a:off x="1612660" y="2951397"/>
              <a:ext cx="5303520" cy="0"/>
            </a:xfrm>
            <a:prstGeom prst="line">
              <a:avLst/>
            </a:prstGeom>
            <a:ln>
              <a:solidFill>
                <a:srgbClr val="215968"/>
              </a:solidFill>
            </a:ln>
          </p:spPr>
          <p:style>
            <a:lnRef idx="3">
              <a:schemeClr val="accent1"/>
            </a:lnRef>
            <a:fillRef idx="0">
              <a:schemeClr val="accent1"/>
            </a:fillRef>
            <a:effectRef idx="2">
              <a:schemeClr val="accent1"/>
            </a:effectRef>
            <a:fontRef idx="minor">
              <a:schemeClr val="tx1"/>
            </a:fontRef>
          </p:style>
        </p:cxnSp>
      </p:grpSp>
      <p:pic>
        <p:nvPicPr>
          <p:cNvPr id="18" name="Picture 2" descr="logo">
            <a:extLst>
              <a:ext uri="{FF2B5EF4-FFF2-40B4-BE49-F238E27FC236}">
                <a16:creationId xmlns:a16="http://schemas.microsoft.com/office/drawing/2014/main" id="{AE004E36-735A-4410-B72E-F2913EA5F10B}"/>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3467413" y="3800341"/>
            <a:ext cx="1331333" cy="539190"/>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a:extLst>
              <a:ext uri="{FF2B5EF4-FFF2-40B4-BE49-F238E27FC236}">
                <a16:creationId xmlns:a16="http://schemas.microsoft.com/office/drawing/2014/main" id="{313BD856-476D-4050-B8A1-59849AE235A3}"/>
              </a:ext>
            </a:extLst>
          </p:cNvPr>
          <p:cNvSpPr txBox="1"/>
          <p:nvPr userDrawn="1"/>
        </p:nvSpPr>
        <p:spPr>
          <a:xfrm>
            <a:off x="7223255" y="33486"/>
            <a:ext cx="861133" cy="369332"/>
          </a:xfrm>
          <a:prstGeom prst="rect">
            <a:avLst/>
          </a:prstGeom>
          <a:noFill/>
        </p:spPr>
        <p:txBody>
          <a:bodyPr wrap="none" rtlCol="0" anchor="ctr">
            <a:spAutoFit/>
          </a:bodyPr>
          <a:lstStyle/>
          <a:p>
            <a:pPr algn="r" rtl="1"/>
            <a:r>
              <a:rPr lang="fa-IR" sz="1800" dirty="0">
                <a:solidFill>
                  <a:schemeClr val="bg1"/>
                </a:solidFill>
                <a:latin typeface="IRANSansFaNum Black" panose="020B0506030804020204" pitchFamily="34" charset="-78"/>
                <a:cs typeface="IRANSansFaNum Black" panose="020B0506030804020204" pitchFamily="34" charset="-78"/>
              </a:rPr>
              <a:t>با تشکر</a:t>
            </a:r>
            <a:endParaRPr lang="en-US" sz="1800" dirty="0">
              <a:solidFill>
                <a:schemeClr val="bg1"/>
              </a:solidFill>
              <a:latin typeface="IRANSansFaNum Black" panose="020B0506030804020204" pitchFamily="34" charset="-78"/>
              <a:cs typeface="IRANSansFaNum Black" panose="020B0506030804020204" pitchFamily="34" charset="-78"/>
            </a:endParaRPr>
          </a:p>
        </p:txBody>
      </p:sp>
      <p:sp>
        <p:nvSpPr>
          <p:cNvPr id="20" name="Rectangle 19">
            <a:extLst>
              <a:ext uri="{FF2B5EF4-FFF2-40B4-BE49-F238E27FC236}">
                <a16:creationId xmlns:a16="http://schemas.microsoft.com/office/drawing/2014/main" id="{782217B7-57A4-4A42-8BA5-96F35E0494B9}"/>
              </a:ext>
            </a:extLst>
          </p:cNvPr>
          <p:cNvSpPr/>
          <p:nvPr userDrawn="1"/>
        </p:nvSpPr>
        <p:spPr>
          <a:xfrm>
            <a:off x="0" y="4857750"/>
            <a:ext cx="2133600" cy="2795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Text Placeholder 21">
            <a:extLst>
              <a:ext uri="{FF2B5EF4-FFF2-40B4-BE49-F238E27FC236}">
                <a16:creationId xmlns:a16="http://schemas.microsoft.com/office/drawing/2014/main" id="{6EB5D975-1ABC-4A62-96F9-1DEE1AACDF60}"/>
              </a:ext>
            </a:extLst>
          </p:cNvPr>
          <p:cNvSpPr>
            <a:spLocks noGrp="1"/>
          </p:cNvSpPr>
          <p:nvPr>
            <p:ph type="body" sz="quarter" idx="10" hasCustomPrompt="1"/>
          </p:nvPr>
        </p:nvSpPr>
        <p:spPr>
          <a:xfrm>
            <a:off x="3962401" y="2846399"/>
            <a:ext cx="2768568" cy="411151"/>
          </a:xfrm>
          <a:prstGeom prst="rect">
            <a:avLst/>
          </a:prstGeom>
        </p:spPr>
        <p:txBody>
          <a:bodyPr/>
          <a:lstStyle>
            <a:lvl1pPr marL="0" indent="0" algn="r" rtl="1">
              <a:buNone/>
              <a:defRPr sz="2000" b="1">
                <a:solidFill>
                  <a:srgbClr val="376092"/>
                </a:solidFill>
                <a:latin typeface="IRANSans" panose="020B0506030804020204" pitchFamily="34" charset="-78"/>
                <a:cs typeface="IRANSans" panose="020B0506030804020204" pitchFamily="34" charset="-78"/>
              </a:defRPr>
            </a:lvl1pPr>
            <a:lvl2pPr marL="457200" indent="0" algn="l" rtl="1">
              <a:buNone/>
              <a:defRPr sz="2400">
                <a:cs typeface="B Yekan" panose="00000400000000000000" pitchFamily="2" charset="-78"/>
              </a:defRPr>
            </a:lvl2pPr>
            <a:lvl3pPr marL="914400" indent="0" algn="l" rtl="1">
              <a:buNone/>
              <a:defRPr sz="2400">
                <a:cs typeface="B Yekan" panose="00000400000000000000" pitchFamily="2" charset="-78"/>
              </a:defRPr>
            </a:lvl3pPr>
            <a:lvl4pPr marL="1371600" indent="0" algn="l" rtl="1">
              <a:buNone/>
              <a:defRPr sz="2400">
                <a:cs typeface="B Yekan" panose="00000400000000000000" pitchFamily="2" charset="-78"/>
              </a:defRPr>
            </a:lvl4pPr>
            <a:lvl5pPr marL="1828800" indent="0" algn="l" rtl="1">
              <a:buNone/>
              <a:defRPr sz="2400">
                <a:cs typeface="B Yekan" panose="00000400000000000000" pitchFamily="2" charset="-78"/>
              </a:defRPr>
            </a:lvl5pPr>
          </a:lstStyle>
          <a:p>
            <a:pPr lvl="0"/>
            <a:r>
              <a:rPr lang="fa-IR" dirty="0"/>
              <a:t>علی رضایی</a:t>
            </a:r>
            <a:endParaRPr lang="en-US" dirty="0"/>
          </a:p>
        </p:txBody>
      </p:sp>
      <p:sp>
        <p:nvSpPr>
          <p:cNvPr id="23" name="Text Placeholder 21">
            <a:extLst>
              <a:ext uri="{FF2B5EF4-FFF2-40B4-BE49-F238E27FC236}">
                <a16:creationId xmlns:a16="http://schemas.microsoft.com/office/drawing/2014/main" id="{A6D65A7A-A63F-4414-A436-E4F4C8D2719E}"/>
              </a:ext>
            </a:extLst>
          </p:cNvPr>
          <p:cNvSpPr>
            <a:spLocks noGrp="1"/>
          </p:cNvSpPr>
          <p:nvPr>
            <p:ph type="body" sz="quarter" idx="11" hasCustomPrompt="1"/>
          </p:nvPr>
        </p:nvSpPr>
        <p:spPr>
          <a:xfrm>
            <a:off x="3962401" y="3244566"/>
            <a:ext cx="2768568" cy="411151"/>
          </a:xfrm>
          <a:prstGeom prst="rect">
            <a:avLst/>
          </a:prstGeom>
        </p:spPr>
        <p:txBody>
          <a:bodyPr/>
          <a:lstStyle>
            <a:lvl1pPr marL="0" indent="0" algn="r" rtl="1">
              <a:buNone/>
              <a:defRPr sz="1800">
                <a:solidFill>
                  <a:srgbClr val="78A9B6"/>
                </a:solidFill>
                <a:latin typeface="IRANSans" panose="020B0506030804020204" pitchFamily="34" charset="-78"/>
                <a:cs typeface="IRANSans" panose="020B0506030804020204" pitchFamily="34" charset="-78"/>
              </a:defRPr>
            </a:lvl1pPr>
            <a:lvl2pPr marL="457200" indent="0" algn="l" rtl="1">
              <a:buNone/>
              <a:defRPr sz="2400">
                <a:cs typeface="B Yekan" panose="00000400000000000000" pitchFamily="2" charset="-78"/>
              </a:defRPr>
            </a:lvl2pPr>
            <a:lvl3pPr marL="914400" indent="0" algn="l" rtl="1">
              <a:buNone/>
              <a:defRPr sz="2400">
                <a:cs typeface="B Yekan" panose="00000400000000000000" pitchFamily="2" charset="-78"/>
              </a:defRPr>
            </a:lvl3pPr>
            <a:lvl4pPr marL="1371600" indent="0" algn="l" rtl="1">
              <a:buNone/>
              <a:defRPr sz="2400">
                <a:cs typeface="B Yekan" panose="00000400000000000000" pitchFamily="2" charset="-78"/>
              </a:defRPr>
            </a:lvl4pPr>
            <a:lvl5pPr marL="1828800" indent="0" algn="l" rtl="1">
              <a:buNone/>
              <a:defRPr sz="2400">
                <a:cs typeface="B Yekan" panose="00000400000000000000" pitchFamily="2" charset="-78"/>
              </a:defRPr>
            </a:lvl5pPr>
          </a:lstStyle>
          <a:p>
            <a:pPr lvl="0"/>
            <a:r>
              <a:rPr lang="fa-IR" dirty="0"/>
              <a:t>مشاور معماری سازمانی</a:t>
            </a:r>
            <a:endParaRPr lang="en-US" dirty="0"/>
          </a:p>
        </p:txBody>
      </p:sp>
      <p:sp>
        <p:nvSpPr>
          <p:cNvPr id="24" name="Text Placeholder 21">
            <a:extLst>
              <a:ext uri="{FF2B5EF4-FFF2-40B4-BE49-F238E27FC236}">
                <a16:creationId xmlns:a16="http://schemas.microsoft.com/office/drawing/2014/main" id="{956D212A-1927-4647-9D40-61858662F199}"/>
              </a:ext>
            </a:extLst>
          </p:cNvPr>
          <p:cNvSpPr>
            <a:spLocks noGrp="1"/>
          </p:cNvSpPr>
          <p:nvPr>
            <p:ph type="body" sz="quarter" idx="12" hasCustomPrompt="1"/>
          </p:nvPr>
        </p:nvSpPr>
        <p:spPr>
          <a:xfrm>
            <a:off x="1428237" y="3257550"/>
            <a:ext cx="2768568" cy="411151"/>
          </a:xfrm>
          <a:prstGeom prst="rect">
            <a:avLst/>
          </a:prstGeom>
        </p:spPr>
        <p:txBody>
          <a:bodyPr/>
          <a:lstStyle>
            <a:lvl1pPr marL="0" indent="0" algn="l" rtl="0">
              <a:buNone/>
              <a:defRPr sz="1600">
                <a:solidFill>
                  <a:srgbClr val="78A9B6"/>
                </a:solidFill>
                <a:latin typeface="IRANSans" panose="020B0506030804020204" pitchFamily="34" charset="-78"/>
                <a:cs typeface="IRANSans" panose="020B0506030804020204" pitchFamily="34" charset="-78"/>
              </a:defRPr>
            </a:lvl1pPr>
            <a:lvl2pPr marL="457200" indent="0" algn="l" rtl="1">
              <a:buNone/>
              <a:defRPr sz="2400">
                <a:cs typeface="B Yekan" panose="00000400000000000000" pitchFamily="2" charset="-78"/>
              </a:defRPr>
            </a:lvl2pPr>
            <a:lvl3pPr marL="914400" indent="0" algn="l" rtl="1">
              <a:buNone/>
              <a:defRPr sz="2400">
                <a:cs typeface="B Yekan" panose="00000400000000000000" pitchFamily="2" charset="-78"/>
              </a:defRPr>
            </a:lvl3pPr>
            <a:lvl4pPr marL="1371600" indent="0" algn="l" rtl="1">
              <a:buNone/>
              <a:defRPr sz="2400">
                <a:cs typeface="B Yekan" panose="00000400000000000000" pitchFamily="2" charset="-78"/>
              </a:defRPr>
            </a:lvl4pPr>
            <a:lvl5pPr marL="1828800" indent="0" algn="l" rtl="1">
              <a:buNone/>
              <a:defRPr sz="2400">
                <a:cs typeface="B Yekan" panose="00000400000000000000" pitchFamily="2" charset="-78"/>
              </a:defRPr>
            </a:lvl5pPr>
          </a:lstStyle>
          <a:p>
            <a:pPr lvl="0"/>
            <a:r>
              <a:rPr lang="en-US" dirty="0"/>
              <a:t>a.rezaee@golsoft.com</a:t>
            </a:r>
          </a:p>
        </p:txBody>
      </p:sp>
    </p:spTree>
    <p:extLst>
      <p:ext uri="{BB962C8B-B14F-4D97-AF65-F5344CB8AC3E}">
        <p14:creationId xmlns:p14="http://schemas.microsoft.com/office/powerpoint/2010/main" val="34357688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ending">
    <p:spTree>
      <p:nvGrpSpPr>
        <p:cNvPr id="1" name=""/>
        <p:cNvGrpSpPr/>
        <p:nvPr/>
      </p:nvGrpSpPr>
      <p:grpSpPr>
        <a:xfrm>
          <a:off x="0" y="0"/>
          <a:ext cx="0" cy="0"/>
          <a:chOff x="0" y="0"/>
          <a:chExt cx="0" cy="0"/>
        </a:xfrm>
      </p:grpSpPr>
      <p:sp>
        <p:nvSpPr>
          <p:cNvPr id="19" name="TextBox 18">
            <a:extLst>
              <a:ext uri="{FF2B5EF4-FFF2-40B4-BE49-F238E27FC236}">
                <a16:creationId xmlns:a16="http://schemas.microsoft.com/office/drawing/2014/main" id="{313BD856-476D-4050-B8A1-59849AE235A3}"/>
              </a:ext>
            </a:extLst>
          </p:cNvPr>
          <p:cNvSpPr txBox="1"/>
          <p:nvPr userDrawn="1"/>
        </p:nvSpPr>
        <p:spPr>
          <a:xfrm>
            <a:off x="6490683" y="33486"/>
            <a:ext cx="1593705" cy="369332"/>
          </a:xfrm>
          <a:prstGeom prst="rect">
            <a:avLst/>
          </a:prstGeom>
          <a:noFill/>
        </p:spPr>
        <p:txBody>
          <a:bodyPr wrap="none" rtlCol="0" anchor="ctr">
            <a:spAutoFit/>
          </a:bodyPr>
          <a:lstStyle/>
          <a:p>
            <a:pPr algn="r" rtl="1"/>
            <a:r>
              <a:rPr lang="fa-IR" sz="1800" kern="1200" dirty="0">
                <a:solidFill>
                  <a:schemeClr val="bg1"/>
                </a:solidFill>
                <a:latin typeface="IRANSansFaNum Black" panose="020B0506030804020204" pitchFamily="34" charset="-78"/>
                <a:ea typeface="+mn-ea"/>
                <a:cs typeface="IRANSansFaNum Black" panose="020B0506030804020204" pitchFamily="34" charset="-78"/>
              </a:rPr>
              <a:t>خسته نباشید...</a:t>
            </a:r>
            <a:endParaRPr lang="en-US" sz="1800" kern="1200" dirty="0">
              <a:solidFill>
                <a:schemeClr val="bg1"/>
              </a:solidFill>
              <a:latin typeface="IRANSansFaNum Black" panose="020B0506030804020204" pitchFamily="34" charset="-78"/>
              <a:ea typeface="+mn-ea"/>
              <a:cs typeface="IRANSansFaNum Black" panose="020B0506030804020204" pitchFamily="34" charset="-78"/>
            </a:endParaRPr>
          </a:p>
        </p:txBody>
      </p:sp>
      <p:sp>
        <p:nvSpPr>
          <p:cNvPr id="2" name="Text Box 3">
            <a:extLst>
              <a:ext uri="{FF2B5EF4-FFF2-40B4-BE49-F238E27FC236}">
                <a16:creationId xmlns:a16="http://schemas.microsoft.com/office/drawing/2014/main" id="{AA4A1102-67F0-FA25-3003-4DB1B9E2CF23}"/>
              </a:ext>
            </a:extLst>
          </p:cNvPr>
          <p:cNvSpPr txBox="1">
            <a:spLocks noChangeArrowheads="1"/>
          </p:cNvSpPr>
          <p:nvPr userDrawn="1"/>
        </p:nvSpPr>
        <p:spPr bwMode="auto">
          <a:xfrm>
            <a:off x="381000" y="1885950"/>
            <a:ext cx="5562600" cy="1508105"/>
          </a:xfrm>
          <a:prstGeom prst="rect">
            <a:avLst/>
          </a:prstGeom>
          <a:noFill/>
          <a:ln w="19050">
            <a:noFill/>
            <a:miter lim="800000"/>
            <a:headEnd/>
            <a:tailEnd/>
          </a:ln>
        </p:spPr>
        <p:txBody>
          <a:bodyPr wrap="square">
            <a:spAutoFit/>
          </a:bodyPr>
          <a:lstStyle/>
          <a:p>
            <a:pPr rtl="1">
              <a:spcBef>
                <a:spcPct val="50000"/>
              </a:spcBef>
            </a:pPr>
            <a:r>
              <a:rPr lang="fa-IR" sz="2000" b="1" dirty="0">
                <a:solidFill>
                  <a:schemeClr val="tx2"/>
                </a:solidFill>
                <a:latin typeface="IRANSans" panose="020B0506030804020204" pitchFamily="34" charset="-78"/>
                <a:cs typeface="IRANSans" panose="020B0506030804020204" pitchFamily="34" charset="-78"/>
              </a:rPr>
              <a:t>رضا كرمی</a:t>
            </a:r>
          </a:p>
          <a:p>
            <a:pPr rtl="1">
              <a:spcBef>
                <a:spcPct val="50000"/>
              </a:spcBef>
            </a:pPr>
            <a:r>
              <a:rPr lang="en-US" sz="1600" dirty="0">
                <a:solidFill>
                  <a:schemeClr val="tx2"/>
                </a:solidFill>
                <a:latin typeface="IRANSans" panose="020B0506030804020204" pitchFamily="34" charset="-78"/>
                <a:cs typeface="IRANSans" panose="020B0506030804020204" pitchFamily="34" charset="-78"/>
              </a:rPr>
              <a:t>karami@golsoft.com</a:t>
            </a:r>
            <a:endParaRPr lang="fa-IR" sz="1600" dirty="0">
              <a:solidFill>
                <a:schemeClr val="tx2"/>
              </a:solidFill>
              <a:latin typeface="IRANSans" panose="020B0506030804020204" pitchFamily="34" charset="-78"/>
              <a:cs typeface="IRANSans" panose="020B0506030804020204" pitchFamily="34" charset="-78"/>
            </a:endParaRPr>
          </a:p>
          <a:p>
            <a:pPr rtl="1">
              <a:spcBef>
                <a:spcPct val="50000"/>
              </a:spcBef>
            </a:pPr>
            <a:r>
              <a:rPr lang="en-US" sz="1600" dirty="0">
                <a:solidFill>
                  <a:schemeClr val="tx2"/>
                </a:solidFill>
                <a:latin typeface="IRANSans" panose="020B0506030804020204" pitchFamily="34" charset="-78"/>
                <a:cs typeface="IRANSans" panose="020B0506030804020204" pitchFamily="34" charset="-78"/>
              </a:rPr>
              <a:t>www.golsoft.com</a:t>
            </a:r>
          </a:p>
          <a:p>
            <a:pPr rtl="1">
              <a:spcBef>
                <a:spcPct val="50000"/>
              </a:spcBef>
            </a:pPr>
            <a:r>
              <a:rPr lang="en-US" sz="1600" dirty="0">
                <a:solidFill>
                  <a:schemeClr val="tx2"/>
                </a:solidFill>
                <a:latin typeface="IRANSans" panose="020B0506030804020204" pitchFamily="34" charset="-78"/>
                <a:cs typeface="IRANSans" panose="020B0506030804020204" pitchFamily="34" charset="-78"/>
              </a:rPr>
              <a:t>www.rezakarami.ir</a:t>
            </a:r>
            <a:endParaRPr lang="en-US" dirty="0">
              <a:solidFill>
                <a:schemeClr val="tx2"/>
              </a:solidFill>
              <a:latin typeface="IRANSans" panose="020B0506030804020204" pitchFamily="34" charset="-78"/>
              <a:cs typeface="IRANSans" panose="020B0506030804020204" pitchFamily="34" charset="-78"/>
            </a:endParaRPr>
          </a:p>
        </p:txBody>
      </p:sp>
      <p:pic>
        <p:nvPicPr>
          <p:cNvPr id="3" name="Picture 2">
            <a:extLst>
              <a:ext uri="{FF2B5EF4-FFF2-40B4-BE49-F238E27FC236}">
                <a16:creationId xmlns:a16="http://schemas.microsoft.com/office/drawing/2014/main" id="{5FCD7785-06E0-A1E8-AB4C-6BDCCF8558E0}"/>
              </a:ext>
            </a:extLst>
          </p:cNvPr>
          <p:cNvPicPr>
            <a:picLocks noChangeAspect="1" noChangeArrowheads="1"/>
          </p:cNvPicPr>
          <p:nvPr userDrawn="1"/>
        </p:nvPicPr>
        <p:blipFill>
          <a:blip r:embed="rId2" cstate="print"/>
          <a:srcRect/>
          <a:stretch>
            <a:fillRect/>
          </a:stretch>
        </p:blipFill>
        <p:spPr bwMode="auto">
          <a:xfrm>
            <a:off x="381001" y="3357813"/>
            <a:ext cx="1981199" cy="661737"/>
          </a:xfrm>
          <a:prstGeom prst="rect">
            <a:avLst/>
          </a:prstGeom>
          <a:ln>
            <a:noFill/>
          </a:ln>
          <a:effectLst>
            <a:outerShdw blurRad="292100" dist="139700" dir="2700000" algn="tl" rotWithShape="0">
              <a:srgbClr val="333333">
                <a:alpha val="65000"/>
              </a:srgbClr>
            </a:outerShdw>
          </a:effectLst>
        </p:spPr>
      </p:pic>
      <p:pic>
        <p:nvPicPr>
          <p:cNvPr id="4" name="Picture 2">
            <a:extLst>
              <a:ext uri="{FF2B5EF4-FFF2-40B4-BE49-F238E27FC236}">
                <a16:creationId xmlns:a16="http://schemas.microsoft.com/office/drawing/2014/main" id="{889776E3-2409-E6C5-6849-EFFD20C9177D}"/>
              </a:ext>
            </a:extLst>
          </p:cNvPr>
          <p:cNvPicPr>
            <a:picLocks noChangeAspect="1" noChangeArrowheads="1"/>
          </p:cNvPicPr>
          <p:nvPr userDrawn="1"/>
        </p:nvPicPr>
        <p:blipFill>
          <a:blip r:embed="rId3" cstate="print"/>
          <a:srcRect/>
          <a:stretch>
            <a:fillRect/>
          </a:stretch>
        </p:blipFill>
        <p:spPr bwMode="auto">
          <a:xfrm>
            <a:off x="374848" y="4092234"/>
            <a:ext cx="1987352" cy="584515"/>
          </a:xfrm>
          <a:prstGeom prst="rect">
            <a:avLst/>
          </a:prstGeom>
          <a:ln>
            <a:noFill/>
          </a:ln>
          <a:effectLst>
            <a:outerShdw blurRad="292100" dist="139700" dir="2700000" algn="tl" rotWithShape="0">
              <a:srgbClr val="333333">
                <a:alpha val="65000"/>
              </a:srgbClr>
            </a:outerShdw>
          </a:effectLst>
        </p:spPr>
      </p:pic>
      <p:pic>
        <p:nvPicPr>
          <p:cNvPr id="5" name="Picture 5" descr="AG00175_">
            <a:extLst>
              <a:ext uri="{FF2B5EF4-FFF2-40B4-BE49-F238E27FC236}">
                <a16:creationId xmlns:a16="http://schemas.microsoft.com/office/drawing/2014/main" id="{793C2154-47C5-373F-B32B-8CBB872C3AA4}"/>
              </a:ext>
            </a:extLst>
          </p:cNvPr>
          <p:cNvPicPr>
            <a:picLocks noChangeAspect="1" noChangeArrowheads="1" noCrop="1"/>
          </p:cNvPicPr>
          <p:nvPr userDrawn="1"/>
        </p:nvPicPr>
        <p:blipFill>
          <a:blip r:embed="rId4" cstate="print"/>
          <a:srcRect/>
          <a:stretch>
            <a:fillRect/>
          </a:stretch>
        </p:blipFill>
        <p:spPr bwMode="auto">
          <a:xfrm>
            <a:off x="3505200" y="895350"/>
            <a:ext cx="1864519" cy="2209800"/>
          </a:xfrm>
          <a:prstGeom prst="rect">
            <a:avLst/>
          </a:prstGeom>
          <a:noFill/>
          <a:ln w="9525">
            <a:noFill/>
            <a:miter lim="800000"/>
            <a:headEnd/>
            <a:tailEnd/>
          </a:ln>
        </p:spPr>
      </p:pic>
    </p:spTree>
    <p:extLst>
      <p:ext uri="{BB962C8B-B14F-4D97-AF65-F5344CB8AC3E}">
        <p14:creationId xmlns:p14="http://schemas.microsoft.com/office/powerpoint/2010/main" val="25437549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Transition">
    <p:bg>
      <p:bgPr>
        <a:solidFill>
          <a:srgbClr val="93CDDD"/>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11BA5FF-CF42-DE82-9ACF-30CA06FD7151}"/>
              </a:ext>
            </a:extLst>
          </p:cNvPr>
          <p:cNvSpPr/>
          <p:nvPr userDrawn="1"/>
        </p:nvSpPr>
        <p:spPr>
          <a:xfrm>
            <a:off x="0" y="0"/>
            <a:ext cx="8229600" cy="514350"/>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IRANSansFaNum Black" panose="020B0506030804020204" pitchFamily="34" charset="-78"/>
              <a:cs typeface="IRANSansFaNum Black" panose="020B0506030804020204" pitchFamily="34" charset="-78"/>
            </a:endParaRPr>
          </a:p>
        </p:txBody>
      </p:sp>
      <p:sp>
        <p:nvSpPr>
          <p:cNvPr id="6" name="Text Placeholder 5">
            <a:extLst>
              <a:ext uri="{FF2B5EF4-FFF2-40B4-BE49-F238E27FC236}">
                <a16:creationId xmlns:a16="http://schemas.microsoft.com/office/drawing/2014/main" id="{4A9B2C37-DF10-46A5-8C42-972E1E385237}"/>
              </a:ext>
            </a:extLst>
          </p:cNvPr>
          <p:cNvSpPr>
            <a:spLocks noGrp="1"/>
          </p:cNvSpPr>
          <p:nvPr>
            <p:ph type="body" sz="quarter" idx="11" hasCustomPrompt="1"/>
          </p:nvPr>
        </p:nvSpPr>
        <p:spPr>
          <a:xfrm>
            <a:off x="3543298" y="666750"/>
            <a:ext cx="4114802" cy="2571749"/>
          </a:xfrm>
          <a:prstGeom prst="rect">
            <a:avLst/>
          </a:prstGeom>
        </p:spPr>
        <p:txBody>
          <a:bodyPr anchor="t"/>
          <a:lstStyle>
            <a:lvl1pPr marL="0" indent="0" algn="r" rtl="1">
              <a:spcBef>
                <a:spcPts val="2880"/>
              </a:spcBef>
              <a:buNone/>
              <a:defRPr sz="4800" b="1">
                <a:solidFill>
                  <a:srgbClr val="1F497D"/>
                </a:solidFill>
                <a:latin typeface="IRANSansFaNum Black" panose="020B0506030804020204" pitchFamily="34" charset="-78"/>
                <a:cs typeface="IRANSansFaNum Black" panose="020B0506030804020204" pitchFamily="34" charset="-78"/>
              </a:defRPr>
            </a:lvl1pPr>
            <a:lvl2pPr marL="457200" indent="0" algn="ctr" rtl="1">
              <a:buNone/>
              <a:defRPr/>
            </a:lvl2pPr>
            <a:lvl3pPr marL="914400" indent="0" algn="ctr" rtl="1">
              <a:buNone/>
              <a:defRPr/>
            </a:lvl3pPr>
            <a:lvl4pPr marL="1371600" indent="0" algn="ctr" rtl="1">
              <a:buNone/>
              <a:defRPr/>
            </a:lvl4pPr>
            <a:lvl5pPr marL="1828800" indent="0" algn="ctr" rtl="1">
              <a:buNone/>
              <a:defRPr/>
            </a:lvl5pPr>
          </a:lstStyle>
          <a:p>
            <a:pPr lvl="0"/>
            <a:r>
              <a:rPr lang="fa-IR" dirty="0"/>
              <a:t>عنوان بخش</a:t>
            </a:r>
            <a:endParaRPr lang="en-US" dirty="0"/>
          </a:p>
        </p:txBody>
      </p:sp>
      <p:sp>
        <p:nvSpPr>
          <p:cNvPr id="7" name="Slide Number Placeholder 3">
            <a:extLst>
              <a:ext uri="{FF2B5EF4-FFF2-40B4-BE49-F238E27FC236}">
                <a16:creationId xmlns:a16="http://schemas.microsoft.com/office/drawing/2014/main" id="{C71D5D18-B1A2-44A4-65EF-36D1221D6EAC}"/>
              </a:ext>
            </a:extLst>
          </p:cNvPr>
          <p:cNvSpPr>
            <a:spLocks noGrp="1"/>
          </p:cNvSpPr>
          <p:nvPr>
            <p:ph type="sldNum" sz="quarter" idx="12"/>
          </p:nvPr>
        </p:nvSpPr>
        <p:spPr>
          <a:xfrm>
            <a:off x="6096000" y="4851559"/>
            <a:ext cx="2133600" cy="273844"/>
          </a:xfrm>
        </p:spPr>
        <p:txBody>
          <a:bodyPr/>
          <a:lstStyle>
            <a:lvl1pPr algn="r">
              <a:defRPr sz="1200">
                <a:latin typeface="Times New Roman" panose="02020603050405020304" pitchFamily="18" charset="0"/>
                <a:cs typeface="Times New Roman" panose="02020603050405020304" pitchFamily="18" charset="0"/>
              </a:defRPr>
            </a:lvl1pPr>
          </a:lstStyle>
          <a:p>
            <a:fld id="{FB2BCEF7-9799-47E0-A3AE-BFA266A1EC0D}" type="slidenum">
              <a:rPr lang="en-US" smtClean="0"/>
              <a:pPr/>
              <a:t>‹#›</a:t>
            </a:fld>
            <a:endParaRPr lang="en-US" dirty="0"/>
          </a:p>
        </p:txBody>
      </p:sp>
    </p:spTree>
    <p:extLst>
      <p:ext uri="{BB962C8B-B14F-4D97-AF65-F5344CB8AC3E}">
        <p14:creationId xmlns:p14="http://schemas.microsoft.com/office/powerpoint/2010/main" val="16277820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a:xfrm>
            <a:off x="6400800" y="4888706"/>
            <a:ext cx="2133600" cy="273844"/>
          </a:xfrm>
        </p:spPr>
        <p:txBody>
          <a:bodyPr/>
          <a:lstStyle>
            <a:lvl1pPr>
              <a:defRPr sz="1050">
                <a:latin typeface="IRANSansFaNum" panose="020B0506030804020204" pitchFamily="34" charset="-78"/>
                <a:cs typeface="IRANSansFaNum" panose="020B0506030804020204" pitchFamily="34" charset="-78"/>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10517881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8613"/>
            <a:ext cx="7772400" cy="1101725"/>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A6F61BA2-CD3F-47CE-BC4D-FC61E9E42276}" type="datetimeFigureOut">
              <a:rPr lang="en-US" smtClean="0"/>
              <a:pPr/>
              <a:t>9/18/2023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33F55AA-277C-4527-AFBD-705DE87DB2A1}"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CD19DBD3-6522-4DDA-BCB3-03E08B3B733F}"/>
              </a:ext>
            </a:extLst>
          </p:cNvPr>
          <p:cNvSpPr/>
          <p:nvPr userDrawn="1"/>
        </p:nvSpPr>
        <p:spPr>
          <a:xfrm rot="16200000">
            <a:off x="5810250" y="2419350"/>
            <a:ext cx="5143500" cy="304800"/>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1600" dirty="0">
                <a:solidFill>
                  <a:srgbClr val="4C483D"/>
                </a:solidFill>
                <a:latin typeface="IRANSansFaNum Medium" panose="020B0506030804020204" pitchFamily="34" charset="-78"/>
                <a:cs typeface="IRANSansFaNum Medium" panose="020B0506030804020204" pitchFamily="34" charset="-78"/>
              </a:rPr>
              <a:t>کلیات فرآیند برون‌سپاری پروژه‌های نرم‌افزاری و مشاوره‌ای</a:t>
            </a:r>
          </a:p>
        </p:txBody>
      </p:sp>
      <p:sp>
        <p:nvSpPr>
          <p:cNvPr id="16" name="Rectangle 15">
            <a:extLst>
              <a:ext uri="{FF2B5EF4-FFF2-40B4-BE49-F238E27FC236}">
                <a16:creationId xmlns:a16="http://schemas.microsoft.com/office/drawing/2014/main" id="{1CEF1B68-DB5F-43CE-80F1-661DAA59E105}"/>
              </a:ext>
            </a:extLst>
          </p:cNvPr>
          <p:cNvSpPr/>
          <p:nvPr userDrawn="1"/>
        </p:nvSpPr>
        <p:spPr>
          <a:xfrm rot="16200000">
            <a:off x="6267450" y="2266950"/>
            <a:ext cx="5143500" cy="609600"/>
          </a:xfrm>
          <a:prstGeom prst="rect">
            <a:avLst/>
          </a:prstGeom>
          <a:solidFill>
            <a:srgbClr val="4472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1400" kern="1200" dirty="0">
                <a:solidFill>
                  <a:schemeClr val="bg1"/>
                </a:solidFill>
                <a:latin typeface="IRANSansFaNum Black" panose="020B0506030804020204" pitchFamily="34" charset="-78"/>
                <a:ea typeface="+mn-ea"/>
                <a:cs typeface="IRANSansFaNum Black" panose="020B0506030804020204" pitchFamily="34" charset="-78"/>
              </a:rPr>
              <a:t>بازنگری اسناد نظام مهندسی و استانداردهای تولید و توسعه نرم‌افزار</a:t>
            </a:r>
          </a:p>
          <a:p>
            <a:pPr marL="0" marR="0" lvl="0" indent="0" algn="ctr" defTabSz="914400" rtl="1" eaLnBrk="1" fontAlgn="auto" latinLnBrk="0" hangingPunct="1">
              <a:lnSpc>
                <a:spcPct val="100000"/>
              </a:lnSpc>
              <a:spcBef>
                <a:spcPts val="0"/>
              </a:spcBef>
              <a:spcAft>
                <a:spcPts val="0"/>
              </a:spcAft>
              <a:buClrTx/>
              <a:buSzTx/>
              <a:buFontTx/>
              <a:buNone/>
              <a:tabLst/>
              <a:defRPr/>
            </a:pPr>
            <a:r>
              <a:rPr lang="fa-IR" sz="2400" kern="1200" dirty="0">
                <a:solidFill>
                  <a:schemeClr val="bg1"/>
                </a:solidFill>
                <a:latin typeface="IRANSansFaNum Black" panose="020B0506030804020204" pitchFamily="34" charset="-78"/>
                <a:ea typeface="+mn-ea"/>
                <a:cs typeface="IRANSansFaNum Black" panose="020B0506030804020204" pitchFamily="34" charset="-78"/>
              </a:rPr>
              <a:t>نماتن</a:t>
            </a:r>
          </a:p>
        </p:txBody>
      </p:sp>
      <p:sp>
        <p:nvSpPr>
          <p:cNvPr id="19" name="Rounded Rectangle 15">
            <a:extLst>
              <a:ext uri="{FF2B5EF4-FFF2-40B4-BE49-F238E27FC236}">
                <a16:creationId xmlns:a16="http://schemas.microsoft.com/office/drawing/2014/main" id="{C59C3A7A-2F2F-47C0-93E0-2F638C427164}"/>
              </a:ext>
            </a:extLst>
          </p:cNvPr>
          <p:cNvSpPr/>
          <p:nvPr userDrawn="1"/>
        </p:nvSpPr>
        <p:spPr>
          <a:xfrm>
            <a:off x="419100" y="57150"/>
            <a:ext cx="7696200" cy="304800"/>
          </a:xfrm>
          <a:prstGeom prst="roundRect">
            <a:avLst/>
          </a:prstGeom>
          <a:gradFill flip="none" rotWithShape="1">
            <a:gsLst>
              <a:gs pos="50000">
                <a:srgbClr val="F8943F"/>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endParaRPr lang="en-US" sz="2000" dirty="0">
              <a:solidFill>
                <a:schemeClr val="bg1"/>
              </a:solidFill>
              <a:cs typeface="B Yekan" pitchFamily="2" charset="-78"/>
            </a:endParaRPr>
          </a:p>
        </p:txBody>
      </p:sp>
      <p:sp>
        <p:nvSpPr>
          <p:cNvPr id="22" name="TextBox 21">
            <a:extLst>
              <a:ext uri="{FF2B5EF4-FFF2-40B4-BE49-F238E27FC236}">
                <a16:creationId xmlns:a16="http://schemas.microsoft.com/office/drawing/2014/main" id="{B5ACABE4-DC24-4ABF-8DD2-847778FD3055}"/>
              </a:ext>
            </a:extLst>
          </p:cNvPr>
          <p:cNvSpPr txBox="1"/>
          <p:nvPr userDrawn="1"/>
        </p:nvSpPr>
        <p:spPr>
          <a:xfrm>
            <a:off x="0" y="4866501"/>
            <a:ext cx="2263139" cy="261610"/>
          </a:xfrm>
          <a:prstGeom prst="rect">
            <a:avLst/>
          </a:prstGeom>
          <a:noFill/>
        </p:spPr>
        <p:txBody>
          <a:bodyPr wrap="square" rtlCol="0">
            <a:spAutoFit/>
          </a:bodyPr>
          <a:lstStyle/>
          <a:p>
            <a:r>
              <a:rPr lang="en-US" sz="1100" b="0" dirty="0">
                <a:solidFill>
                  <a:srgbClr val="616569"/>
                </a:solidFill>
                <a:latin typeface="+mj-lt"/>
                <a:cs typeface="IRANSansFaNum Black" panose="020B0506030804020204" pitchFamily="34" charset="-78"/>
              </a:rPr>
              <a:t>NMT.REV.PT-Outsourcing.v2.020627</a:t>
            </a:r>
          </a:p>
        </p:txBody>
      </p:sp>
      <p:sp>
        <p:nvSpPr>
          <p:cNvPr id="2" name="Slide Number Placeholder 3">
            <a:extLst>
              <a:ext uri="{FF2B5EF4-FFF2-40B4-BE49-F238E27FC236}">
                <a16:creationId xmlns:a16="http://schemas.microsoft.com/office/drawing/2014/main" id="{858DEB48-76E2-226D-10E2-9993ADC00095}"/>
              </a:ext>
            </a:extLst>
          </p:cNvPr>
          <p:cNvSpPr>
            <a:spLocks noGrp="1"/>
          </p:cNvSpPr>
          <p:nvPr>
            <p:ph type="sldNum" sz="quarter" idx="4"/>
          </p:nvPr>
        </p:nvSpPr>
        <p:spPr>
          <a:xfrm>
            <a:off x="6096000" y="4851559"/>
            <a:ext cx="2133600" cy="273844"/>
          </a:xfrm>
          <a:prstGeom prst="rect">
            <a:avLst/>
          </a:prstGeom>
        </p:spPr>
        <p:txBody>
          <a:bodyPr/>
          <a:lstStyle>
            <a:lvl1pPr algn="r">
              <a:defRPr sz="1100">
                <a:solidFill>
                  <a:srgbClr val="616569"/>
                </a:solidFill>
                <a:latin typeface="+mj-lt"/>
                <a:cs typeface="Times New Roman" panose="02020603050405020304" pitchFamily="18" charset="0"/>
              </a:defRPr>
            </a:lvl1pPr>
          </a:lstStyle>
          <a:p>
            <a:fld id="{FB2BCEF7-9799-47E0-A3AE-BFA266A1EC0D}"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73" r:id="rId1"/>
    <p:sldLayoutId id="2147483655" r:id="rId2"/>
    <p:sldLayoutId id="2147483675" r:id="rId3"/>
    <p:sldLayoutId id="2147483674" r:id="rId4"/>
    <p:sldLayoutId id="2147483676" r:id="rId5"/>
    <p:sldLayoutId id="2147483677" r:id="rId6"/>
    <p:sldLayoutId id="2147483678" r:id="rId7"/>
    <p:sldLayoutId id="2147483679" r:id="rId8"/>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20" userDrawn="1">
          <p15:clr>
            <a:srgbClr val="F26B43"/>
          </p15:clr>
        </p15:guide>
        <p15:guide id="2" pos="288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6375"/>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0"/>
            <a:ext cx="8229600" cy="3394075"/>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A6F61BA2-CD3F-47CE-BC4D-FC61E9E42276}" type="datetimeFigureOut">
              <a:rPr lang="en-US" smtClean="0"/>
              <a:pPr/>
              <a:t>9/18/2023</a:t>
            </a:fld>
            <a:endParaRPr lang="en-US" dirty="0"/>
          </a:p>
        </p:txBody>
      </p:sp>
      <p:sp>
        <p:nvSpPr>
          <p:cNvPr id="5" name="Footer Placeholder 4"/>
          <p:cNvSpPr>
            <a:spLocks noGrp="1"/>
          </p:cNvSpPr>
          <p:nvPr>
            <p:ph type="ftr" sz="quarter" idx="3"/>
          </p:nvPr>
        </p:nvSpPr>
        <p:spPr>
          <a:xfrm>
            <a:off x="3124200" y="4767263"/>
            <a:ext cx="28956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4767263"/>
            <a:ext cx="21336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833F55AA-277C-4527-AFBD-705DE87DB2A1}"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slideLayout" Target="../slideLayouts/slideLayout8.xml"/><Relationship Id="rId5" Type="http://schemas.openxmlformats.org/officeDocument/2006/relationships/image" Target="../media/image15.wmf"/><Relationship Id="rId4" Type="http://schemas.openxmlformats.org/officeDocument/2006/relationships/image" Target="../media/image14.w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12.wmf"/><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wmf"/><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8.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8.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D9F34F43-FBC6-41E4-B72D-A7755CF8DE76}"/>
              </a:ext>
            </a:extLst>
          </p:cNvPr>
          <p:cNvSpPr>
            <a:spLocks noGrp="1"/>
          </p:cNvSpPr>
          <p:nvPr>
            <p:ph type="body" sz="quarter" idx="12"/>
          </p:nvPr>
        </p:nvSpPr>
        <p:spPr>
          <a:xfrm>
            <a:off x="1143000" y="3028950"/>
            <a:ext cx="6248400" cy="762000"/>
          </a:xfrm>
          <a:prstGeom prst="rect">
            <a:avLst/>
          </a:prstGeom>
        </p:spPr>
        <p:txBody>
          <a:bodyPr/>
          <a:lstStyle/>
          <a:p>
            <a:r>
              <a:rPr lang="fa-IR" sz="2800" dirty="0"/>
              <a:t>کلیات فرآیند برون‌سپاری </a:t>
            </a:r>
          </a:p>
          <a:p>
            <a:r>
              <a:rPr lang="fa-IR" sz="2800" dirty="0"/>
              <a:t>پروژه‌های نرم‌افزاری و مشاوره‌ای</a:t>
            </a:r>
            <a:endParaRPr lang="en-US" sz="2800" dirty="0"/>
          </a:p>
        </p:txBody>
      </p:sp>
      <p:sp>
        <p:nvSpPr>
          <p:cNvPr id="8" name="Text Placeholder 7">
            <a:extLst>
              <a:ext uri="{FF2B5EF4-FFF2-40B4-BE49-F238E27FC236}">
                <a16:creationId xmlns:a16="http://schemas.microsoft.com/office/drawing/2014/main" id="{6633C883-FFC6-48BE-BB49-016746130F3E}"/>
              </a:ext>
            </a:extLst>
          </p:cNvPr>
          <p:cNvSpPr>
            <a:spLocks noGrp="1"/>
          </p:cNvSpPr>
          <p:nvPr>
            <p:ph type="body" sz="quarter" idx="13"/>
          </p:nvPr>
        </p:nvSpPr>
        <p:spPr>
          <a:xfrm>
            <a:off x="1143000" y="3918072"/>
            <a:ext cx="6248400" cy="253878"/>
          </a:xfrm>
          <a:prstGeom prst="rect">
            <a:avLst/>
          </a:prstGeom>
        </p:spPr>
        <p:txBody>
          <a:bodyPr/>
          <a:lstStyle/>
          <a:p>
            <a:r>
              <a:rPr lang="fa-IR" dirty="0">
                <a:latin typeface="IRANSansFaNum Black" panose="020B0506030804020204" pitchFamily="34" charset="-78"/>
                <a:cs typeface="IRANSansFaNum Black" panose="020B0506030804020204" pitchFamily="34" charset="-78"/>
              </a:rPr>
              <a:t>ویرایش ۲ – 27 شهریور 1402</a:t>
            </a:r>
            <a:endParaRPr lang="en-US" dirty="0">
              <a:latin typeface="IRANSansFaNum Black" panose="020B0506030804020204" pitchFamily="34" charset="-78"/>
              <a:cs typeface="IRANSansFaNum Black" panose="020B0506030804020204" pitchFamily="34" charset="-78"/>
            </a:endParaRPr>
          </a:p>
        </p:txBody>
      </p:sp>
    </p:spTree>
    <p:extLst>
      <p:ext uri="{BB962C8B-B14F-4D97-AF65-F5344CB8AC3E}">
        <p14:creationId xmlns:p14="http://schemas.microsoft.com/office/powerpoint/2010/main" val="39889109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B6F15528-21DE-4FAA-801E-634DDDAF4B2B}" type="slidenum">
              <a:rPr lang="en-US" smtClean="0"/>
              <a:pPr/>
              <a:t>10</a:t>
            </a:fld>
            <a:endParaRPr lang="en-US" dirty="0"/>
          </a:p>
        </p:txBody>
      </p:sp>
      <p:sp>
        <p:nvSpPr>
          <p:cNvPr id="16" name="Rounded Rectangle 15"/>
          <p:cNvSpPr/>
          <p:nvPr/>
        </p:nvSpPr>
        <p:spPr>
          <a:xfrm>
            <a:off x="457200" y="57150"/>
            <a:ext cx="7696200" cy="304800"/>
          </a:xfrm>
          <a:prstGeom prst="roundRect">
            <a:avLst/>
          </a:prstGeom>
          <a:gradFill flip="none" rotWithShape="1">
            <a:gsLst>
              <a:gs pos="50000">
                <a:schemeClr val="accent6">
                  <a:lumMod val="75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dirty="0">
                <a:solidFill>
                  <a:schemeClr val="bg1"/>
                </a:solidFill>
                <a:latin typeface="IRANSansFaNum Black" panose="020B0506030804020204" pitchFamily="34" charset="-78"/>
                <a:cs typeface="IRANSansFaNum Black" panose="020B0506030804020204" pitchFamily="34" charset="-78"/>
              </a:rPr>
              <a:t>فرآیند کلی برون‌سپاری</a:t>
            </a:r>
          </a:p>
        </p:txBody>
      </p:sp>
      <p:sp>
        <p:nvSpPr>
          <p:cNvPr id="2" name="Explosion 1 4">
            <a:extLst>
              <a:ext uri="{FF2B5EF4-FFF2-40B4-BE49-F238E27FC236}">
                <a16:creationId xmlns:a16="http://schemas.microsoft.com/office/drawing/2014/main" id="{6087B1BC-5C3C-F9F6-FD0D-B53D273FEB1D}"/>
              </a:ext>
            </a:extLst>
          </p:cNvPr>
          <p:cNvSpPr/>
          <p:nvPr/>
        </p:nvSpPr>
        <p:spPr>
          <a:xfrm>
            <a:off x="152400" y="1276350"/>
            <a:ext cx="1981200" cy="2057400"/>
          </a:xfrm>
          <a:prstGeom prst="irregularSeal1">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3600" b="1" dirty="0">
                <a:solidFill>
                  <a:schemeClr val="tx2"/>
                </a:solidFill>
                <a:latin typeface="IRANSansFaNum Black" panose="020B0506030804020204" pitchFamily="34" charset="-78"/>
                <a:cs typeface="IRANSansFaNum Black" panose="020B0506030804020204" pitchFamily="34" charset="-78"/>
              </a:rPr>
              <a:t>نیاز</a:t>
            </a:r>
            <a:endParaRPr lang="en-US" sz="3600" b="1" dirty="0">
              <a:solidFill>
                <a:schemeClr val="tx2"/>
              </a:solidFill>
              <a:latin typeface="IRANSansFaNum Black" panose="020B0506030804020204" pitchFamily="34" charset="-78"/>
              <a:cs typeface="IRANSansFaNum Black" panose="020B0506030804020204" pitchFamily="34" charset="-78"/>
            </a:endParaRPr>
          </a:p>
        </p:txBody>
      </p:sp>
      <p:sp>
        <p:nvSpPr>
          <p:cNvPr id="3" name="Oval 2">
            <a:extLst>
              <a:ext uri="{FF2B5EF4-FFF2-40B4-BE49-F238E27FC236}">
                <a16:creationId xmlns:a16="http://schemas.microsoft.com/office/drawing/2014/main" id="{0DEA7388-2949-695A-15CE-0A9E460B26D9}"/>
              </a:ext>
            </a:extLst>
          </p:cNvPr>
          <p:cNvSpPr/>
          <p:nvPr/>
        </p:nvSpPr>
        <p:spPr>
          <a:xfrm>
            <a:off x="6400800" y="1504950"/>
            <a:ext cx="1752600" cy="16764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400" b="1" dirty="0">
                <a:solidFill>
                  <a:schemeClr val="tx2"/>
                </a:solidFill>
                <a:latin typeface="IRANSansFaNum Black" panose="020B0506030804020204" pitchFamily="34" charset="-78"/>
                <a:cs typeface="IRANSansFaNum Black" panose="020B0506030804020204" pitchFamily="34" charset="-78"/>
              </a:rPr>
              <a:t>محصول / خدمت</a:t>
            </a:r>
            <a:endParaRPr lang="en-US" sz="2400" b="1" dirty="0">
              <a:solidFill>
                <a:schemeClr val="tx2"/>
              </a:solidFill>
              <a:latin typeface="IRANSansFaNum Black" panose="020B0506030804020204" pitchFamily="34" charset="-78"/>
              <a:cs typeface="IRANSansFaNum Black" panose="020B0506030804020204" pitchFamily="34" charset="-78"/>
            </a:endParaRPr>
          </a:p>
        </p:txBody>
      </p:sp>
      <p:sp>
        <p:nvSpPr>
          <p:cNvPr id="7" name="Chevron 6">
            <a:extLst>
              <a:ext uri="{FF2B5EF4-FFF2-40B4-BE49-F238E27FC236}">
                <a16:creationId xmlns:a16="http://schemas.microsoft.com/office/drawing/2014/main" id="{F6CFC2C2-3EF4-8F4D-FE3B-88012B75FC69}"/>
              </a:ext>
            </a:extLst>
          </p:cNvPr>
          <p:cNvSpPr/>
          <p:nvPr/>
        </p:nvSpPr>
        <p:spPr>
          <a:xfrm>
            <a:off x="1058474" y="666750"/>
            <a:ext cx="5948516" cy="3352800"/>
          </a:xfrm>
          <a:prstGeom prst="chevron">
            <a:avLst>
              <a:gd name="adj" fmla="val 10022"/>
            </a:avLst>
          </a:prstGeom>
        </p:spPr>
        <p:style>
          <a:lnRef idx="3">
            <a:schemeClr val="lt1"/>
          </a:lnRef>
          <a:fillRef idx="1">
            <a:schemeClr val="accent1"/>
          </a:fillRef>
          <a:effectRef idx="1">
            <a:schemeClr val="accent1"/>
          </a:effectRef>
          <a:fontRef idx="minor">
            <a:schemeClr val="lt1"/>
          </a:fontRef>
        </p:style>
        <p:txBody>
          <a:bodyPr vert="horz" rtlCol="0" anchor="t" anchorCtr="0"/>
          <a:lstStyle/>
          <a:p>
            <a:pPr algn="ctr" rtl="1"/>
            <a:r>
              <a:rPr lang="fa-IR" sz="3200" b="1" dirty="0">
                <a:solidFill>
                  <a:schemeClr val="bg1"/>
                </a:solidFill>
                <a:latin typeface="IRANSansFaNum Black" panose="020B0506030804020204" pitchFamily="34" charset="-78"/>
                <a:cs typeface="IRANSansFaNum Black" panose="020B0506030804020204" pitchFamily="34" charset="-78"/>
              </a:rPr>
              <a:t>فرآیند برون‌سپاری</a:t>
            </a:r>
            <a:endParaRPr lang="en-US" sz="3200" b="1" dirty="0">
              <a:solidFill>
                <a:schemeClr val="bg1"/>
              </a:solidFill>
              <a:latin typeface="IRANSansFaNum Black" panose="020B0506030804020204" pitchFamily="34" charset="-78"/>
              <a:cs typeface="IRANSansFaNum Black" panose="020B0506030804020204" pitchFamily="34" charset="-78"/>
            </a:endParaRPr>
          </a:p>
        </p:txBody>
      </p:sp>
      <p:sp>
        <p:nvSpPr>
          <p:cNvPr id="8" name="Chevron 7">
            <a:extLst>
              <a:ext uri="{FF2B5EF4-FFF2-40B4-BE49-F238E27FC236}">
                <a16:creationId xmlns:a16="http://schemas.microsoft.com/office/drawing/2014/main" id="{F6363F34-69C3-8D7D-3F14-FB31214DABAB}"/>
              </a:ext>
            </a:extLst>
          </p:cNvPr>
          <p:cNvSpPr/>
          <p:nvPr/>
        </p:nvSpPr>
        <p:spPr>
          <a:xfrm>
            <a:off x="1447800" y="1293934"/>
            <a:ext cx="1151326" cy="2192216"/>
          </a:xfrm>
          <a:prstGeom prst="chevron">
            <a:avLst>
              <a:gd name="adj" fmla="val 13636"/>
            </a:avLst>
          </a:prstGeom>
        </p:spPr>
        <p:style>
          <a:lnRef idx="1">
            <a:schemeClr val="accent1"/>
          </a:lnRef>
          <a:fillRef idx="2">
            <a:schemeClr val="accent1"/>
          </a:fillRef>
          <a:effectRef idx="1">
            <a:schemeClr val="accent1"/>
          </a:effectRef>
          <a:fontRef idx="minor">
            <a:schemeClr val="dk1"/>
          </a:fontRef>
        </p:style>
        <p:txBody>
          <a:bodyPr vert="horz" rtlCol="0" anchor="ctr" anchorCtr="0"/>
          <a:lstStyle/>
          <a:p>
            <a:pPr algn="ctr" rtl="1"/>
            <a:r>
              <a:rPr lang="fa-IR" b="1" dirty="0">
                <a:solidFill>
                  <a:schemeClr val="tx2"/>
                </a:solidFill>
                <a:latin typeface="IRANSansFaNum Black" panose="020B0506030804020204" pitchFamily="34" charset="-78"/>
                <a:cs typeface="IRANSansFaNum Black" panose="020B0506030804020204" pitchFamily="34" charset="-78"/>
              </a:rPr>
              <a:t>تعریف کار</a:t>
            </a:r>
            <a:endParaRPr lang="en-US" b="1" dirty="0">
              <a:solidFill>
                <a:schemeClr val="tx2"/>
              </a:solidFill>
              <a:latin typeface="IRANSansFaNum Black" panose="020B0506030804020204" pitchFamily="34" charset="-78"/>
              <a:cs typeface="IRANSansFaNum Black" panose="020B0506030804020204" pitchFamily="34" charset="-78"/>
            </a:endParaRPr>
          </a:p>
        </p:txBody>
      </p:sp>
      <p:sp>
        <p:nvSpPr>
          <p:cNvPr id="9" name="Chevron 8">
            <a:extLst>
              <a:ext uri="{FF2B5EF4-FFF2-40B4-BE49-F238E27FC236}">
                <a16:creationId xmlns:a16="http://schemas.microsoft.com/office/drawing/2014/main" id="{66710A66-6CBF-ECB5-3846-23159C45B42B}"/>
              </a:ext>
            </a:extLst>
          </p:cNvPr>
          <p:cNvSpPr/>
          <p:nvPr/>
        </p:nvSpPr>
        <p:spPr>
          <a:xfrm>
            <a:off x="2514600" y="1293934"/>
            <a:ext cx="1151326" cy="2192216"/>
          </a:xfrm>
          <a:prstGeom prst="chevron">
            <a:avLst>
              <a:gd name="adj" fmla="val 13636"/>
            </a:avLst>
          </a:prstGeom>
        </p:spPr>
        <p:style>
          <a:lnRef idx="1">
            <a:schemeClr val="accent1"/>
          </a:lnRef>
          <a:fillRef idx="2">
            <a:schemeClr val="accent1"/>
          </a:fillRef>
          <a:effectRef idx="1">
            <a:schemeClr val="accent1"/>
          </a:effectRef>
          <a:fontRef idx="minor">
            <a:schemeClr val="dk1"/>
          </a:fontRef>
        </p:style>
        <p:txBody>
          <a:bodyPr vert="horz" rtlCol="0" anchor="ctr" anchorCtr="0"/>
          <a:lstStyle/>
          <a:p>
            <a:pPr algn="ctr" rtl="1"/>
            <a:r>
              <a:rPr lang="fa-IR" b="1" dirty="0">
                <a:solidFill>
                  <a:schemeClr val="tx2"/>
                </a:solidFill>
                <a:latin typeface="IRANSansFaNum Black" panose="020B0506030804020204" pitchFamily="34" charset="-78"/>
                <a:cs typeface="IRANSansFaNum Black" panose="020B0506030804020204" pitchFamily="34" charset="-78"/>
              </a:rPr>
              <a:t>انتخاب تامین‌کننده</a:t>
            </a:r>
            <a:endParaRPr lang="en-US" b="1" dirty="0">
              <a:solidFill>
                <a:schemeClr val="tx2"/>
              </a:solidFill>
              <a:latin typeface="IRANSansFaNum Black" panose="020B0506030804020204" pitchFamily="34" charset="-78"/>
              <a:cs typeface="IRANSansFaNum Black" panose="020B0506030804020204" pitchFamily="34" charset="-78"/>
            </a:endParaRPr>
          </a:p>
        </p:txBody>
      </p:sp>
      <p:sp>
        <p:nvSpPr>
          <p:cNvPr id="10" name="Chevron 10">
            <a:extLst>
              <a:ext uri="{FF2B5EF4-FFF2-40B4-BE49-F238E27FC236}">
                <a16:creationId xmlns:a16="http://schemas.microsoft.com/office/drawing/2014/main" id="{5C410EAB-B0A1-263A-0C75-7378F7940B82}"/>
              </a:ext>
            </a:extLst>
          </p:cNvPr>
          <p:cNvSpPr/>
          <p:nvPr/>
        </p:nvSpPr>
        <p:spPr>
          <a:xfrm>
            <a:off x="3581400" y="1293934"/>
            <a:ext cx="1151326" cy="2192216"/>
          </a:xfrm>
          <a:prstGeom prst="chevron">
            <a:avLst>
              <a:gd name="adj" fmla="val 13636"/>
            </a:avLst>
          </a:prstGeom>
        </p:spPr>
        <p:style>
          <a:lnRef idx="1">
            <a:schemeClr val="accent1"/>
          </a:lnRef>
          <a:fillRef idx="2">
            <a:schemeClr val="accent1"/>
          </a:fillRef>
          <a:effectRef idx="1">
            <a:schemeClr val="accent1"/>
          </a:effectRef>
          <a:fontRef idx="minor">
            <a:schemeClr val="dk1"/>
          </a:fontRef>
        </p:style>
        <p:txBody>
          <a:bodyPr vert="horz" rtlCol="0" anchor="ctr" anchorCtr="0"/>
          <a:lstStyle/>
          <a:p>
            <a:pPr algn="ctr" rtl="1"/>
            <a:r>
              <a:rPr lang="fa-IR" b="1" dirty="0">
                <a:solidFill>
                  <a:schemeClr val="tx2"/>
                </a:solidFill>
                <a:latin typeface="IRANSansFaNum Black" panose="020B0506030804020204" pitchFamily="34" charset="-78"/>
                <a:cs typeface="IRANSansFaNum Black" panose="020B0506030804020204" pitchFamily="34" charset="-78"/>
              </a:rPr>
              <a:t>عقد قرارداد</a:t>
            </a:r>
            <a:endParaRPr lang="en-US" b="1" dirty="0">
              <a:solidFill>
                <a:schemeClr val="tx2"/>
              </a:solidFill>
              <a:latin typeface="IRANSansFaNum Black" panose="020B0506030804020204" pitchFamily="34" charset="-78"/>
              <a:cs typeface="IRANSansFaNum Black" panose="020B0506030804020204" pitchFamily="34" charset="-78"/>
            </a:endParaRPr>
          </a:p>
        </p:txBody>
      </p:sp>
      <p:sp>
        <p:nvSpPr>
          <p:cNvPr id="11" name="Chevron 11">
            <a:extLst>
              <a:ext uri="{FF2B5EF4-FFF2-40B4-BE49-F238E27FC236}">
                <a16:creationId xmlns:a16="http://schemas.microsoft.com/office/drawing/2014/main" id="{F5A90E7A-C6F3-BEDC-2377-2F03817A65D9}"/>
              </a:ext>
            </a:extLst>
          </p:cNvPr>
          <p:cNvSpPr/>
          <p:nvPr/>
        </p:nvSpPr>
        <p:spPr>
          <a:xfrm>
            <a:off x="4648200" y="1293934"/>
            <a:ext cx="1151326" cy="2192216"/>
          </a:xfrm>
          <a:prstGeom prst="chevron">
            <a:avLst>
              <a:gd name="adj" fmla="val 13636"/>
            </a:avLst>
          </a:prstGeom>
        </p:spPr>
        <p:style>
          <a:lnRef idx="1">
            <a:schemeClr val="accent1"/>
          </a:lnRef>
          <a:fillRef idx="2">
            <a:schemeClr val="accent1"/>
          </a:fillRef>
          <a:effectRef idx="1">
            <a:schemeClr val="accent1"/>
          </a:effectRef>
          <a:fontRef idx="minor">
            <a:schemeClr val="dk1"/>
          </a:fontRef>
        </p:style>
        <p:txBody>
          <a:bodyPr vert="horz" rtlCol="0" anchor="ctr" anchorCtr="0"/>
          <a:lstStyle/>
          <a:p>
            <a:pPr algn="ctr" rtl="1"/>
            <a:r>
              <a:rPr lang="fa-IR" b="1" dirty="0">
                <a:solidFill>
                  <a:schemeClr val="tx2"/>
                </a:solidFill>
                <a:latin typeface="IRANSansFaNum Black" panose="020B0506030804020204" pitchFamily="34" charset="-78"/>
                <a:cs typeface="IRANSansFaNum Black" panose="020B0506030804020204" pitchFamily="34" charset="-78"/>
              </a:rPr>
              <a:t>نظارت بر اجرا</a:t>
            </a:r>
            <a:endParaRPr lang="en-US" b="1" dirty="0">
              <a:solidFill>
                <a:schemeClr val="tx2"/>
              </a:solidFill>
              <a:latin typeface="IRANSansFaNum Black" panose="020B0506030804020204" pitchFamily="34" charset="-78"/>
              <a:cs typeface="IRANSansFaNum Black" panose="020B0506030804020204" pitchFamily="34" charset="-78"/>
            </a:endParaRPr>
          </a:p>
        </p:txBody>
      </p:sp>
      <p:sp>
        <p:nvSpPr>
          <p:cNvPr id="12" name="Chevron 12">
            <a:extLst>
              <a:ext uri="{FF2B5EF4-FFF2-40B4-BE49-F238E27FC236}">
                <a16:creationId xmlns:a16="http://schemas.microsoft.com/office/drawing/2014/main" id="{8FB0AAC5-874F-AA5E-6690-FADF07A78B16}"/>
              </a:ext>
            </a:extLst>
          </p:cNvPr>
          <p:cNvSpPr/>
          <p:nvPr/>
        </p:nvSpPr>
        <p:spPr>
          <a:xfrm>
            <a:off x="5706674" y="1293934"/>
            <a:ext cx="1151326" cy="2192216"/>
          </a:xfrm>
          <a:prstGeom prst="chevron">
            <a:avLst>
              <a:gd name="adj" fmla="val 13636"/>
            </a:avLst>
          </a:prstGeom>
        </p:spPr>
        <p:style>
          <a:lnRef idx="1">
            <a:schemeClr val="accent1"/>
          </a:lnRef>
          <a:fillRef idx="2">
            <a:schemeClr val="accent1"/>
          </a:fillRef>
          <a:effectRef idx="1">
            <a:schemeClr val="accent1"/>
          </a:effectRef>
          <a:fontRef idx="minor">
            <a:schemeClr val="dk1"/>
          </a:fontRef>
        </p:style>
        <p:txBody>
          <a:bodyPr vert="horz" rtlCol="0" anchor="ctr" anchorCtr="0"/>
          <a:lstStyle/>
          <a:p>
            <a:pPr algn="ctr" rtl="1"/>
            <a:r>
              <a:rPr lang="fa-IR" b="1" dirty="0">
                <a:solidFill>
                  <a:schemeClr val="tx2"/>
                </a:solidFill>
                <a:latin typeface="IRANSansFaNum Black" panose="020B0506030804020204" pitchFamily="34" charset="-78"/>
                <a:cs typeface="IRANSansFaNum Black" panose="020B0506030804020204" pitchFamily="34" charset="-78"/>
              </a:rPr>
              <a:t>تحویل گیری</a:t>
            </a:r>
            <a:endParaRPr lang="en-US" b="1" dirty="0">
              <a:solidFill>
                <a:schemeClr val="tx2"/>
              </a:solidFill>
              <a:latin typeface="IRANSansFaNum Black" panose="020B0506030804020204" pitchFamily="34" charset="-78"/>
              <a:cs typeface="IRANSansFaNum Black" panose="020B0506030804020204" pitchFamily="34" charset="-78"/>
            </a:endParaRPr>
          </a:p>
        </p:txBody>
      </p:sp>
    </p:spTree>
    <p:extLst>
      <p:ext uri="{BB962C8B-B14F-4D97-AF65-F5344CB8AC3E}">
        <p14:creationId xmlns:p14="http://schemas.microsoft.com/office/powerpoint/2010/main" val="1947568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B6F15528-21DE-4FAA-801E-634DDDAF4B2B}" type="slidenum">
              <a:rPr lang="en-US" smtClean="0"/>
              <a:pPr/>
              <a:t>11</a:t>
            </a:fld>
            <a:endParaRPr lang="en-US" dirty="0"/>
          </a:p>
        </p:txBody>
      </p:sp>
      <p:sp>
        <p:nvSpPr>
          <p:cNvPr id="16" name="Rounded Rectangle 15"/>
          <p:cNvSpPr/>
          <p:nvPr/>
        </p:nvSpPr>
        <p:spPr>
          <a:xfrm>
            <a:off x="457200" y="57150"/>
            <a:ext cx="7696200" cy="304800"/>
          </a:xfrm>
          <a:prstGeom prst="roundRect">
            <a:avLst/>
          </a:prstGeom>
          <a:gradFill flip="none" rotWithShape="1">
            <a:gsLst>
              <a:gs pos="50000">
                <a:schemeClr val="accent6">
                  <a:lumMod val="75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dirty="0">
                <a:solidFill>
                  <a:schemeClr val="bg1"/>
                </a:solidFill>
                <a:latin typeface="IRANSansFaNum Black" panose="020B0506030804020204" pitchFamily="34" charset="-78"/>
                <a:cs typeface="IRANSansFaNum Black" panose="020B0506030804020204" pitchFamily="34" charset="-78"/>
              </a:rPr>
              <a:t>تعریف کار</a:t>
            </a:r>
          </a:p>
        </p:txBody>
      </p:sp>
      <p:pic>
        <p:nvPicPr>
          <p:cNvPr id="4" name="Picture 47" descr="bs00559_">
            <a:extLst>
              <a:ext uri="{FF2B5EF4-FFF2-40B4-BE49-F238E27FC236}">
                <a16:creationId xmlns:a16="http://schemas.microsoft.com/office/drawing/2014/main" id="{7F76EA52-C147-CA33-46B0-163FCE82B91F}"/>
              </a:ext>
            </a:extLst>
          </p:cNvPr>
          <p:cNvPicPr>
            <a:picLocks noChangeAspect="1" noChangeArrowheads="1"/>
          </p:cNvPicPr>
          <p:nvPr/>
        </p:nvPicPr>
        <p:blipFill>
          <a:blip r:embed="rId2" cstate="print"/>
          <a:srcRect/>
          <a:stretch>
            <a:fillRect/>
          </a:stretch>
        </p:blipFill>
        <p:spPr bwMode="auto">
          <a:xfrm>
            <a:off x="6096000" y="2343150"/>
            <a:ext cx="1639888" cy="1676400"/>
          </a:xfrm>
          <a:prstGeom prst="rect">
            <a:avLst/>
          </a:prstGeom>
          <a:noFill/>
          <a:ln w="9525">
            <a:noFill/>
            <a:miter lim="800000"/>
            <a:headEnd/>
            <a:tailEnd/>
          </a:ln>
        </p:spPr>
      </p:pic>
      <p:sp>
        <p:nvSpPr>
          <p:cNvPr id="5" name="Chevron 4">
            <a:extLst>
              <a:ext uri="{FF2B5EF4-FFF2-40B4-BE49-F238E27FC236}">
                <a16:creationId xmlns:a16="http://schemas.microsoft.com/office/drawing/2014/main" id="{DD92CFA0-E519-B801-33F1-E76479CA92B3}"/>
              </a:ext>
            </a:extLst>
          </p:cNvPr>
          <p:cNvSpPr/>
          <p:nvPr/>
        </p:nvSpPr>
        <p:spPr>
          <a:xfrm>
            <a:off x="228600" y="133350"/>
            <a:ext cx="2590800" cy="1447800"/>
          </a:xfrm>
          <a:prstGeom prst="chevron">
            <a:avLst>
              <a:gd name="adj" fmla="val 13636"/>
            </a:avLst>
          </a:prstGeom>
        </p:spPr>
        <p:style>
          <a:lnRef idx="1">
            <a:schemeClr val="dk1"/>
          </a:lnRef>
          <a:fillRef idx="2">
            <a:schemeClr val="dk1"/>
          </a:fillRef>
          <a:effectRef idx="1">
            <a:schemeClr val="dk1"/>
          </a:effectRef>
          <a:fontRef idx="minor">
            <a:schemeClr val="dk1"/>
          </a:fontRef>
        </p:style>
        <p:txBody>
          <a:bodyPr vert="horz" rtlCol="0" anchor="t" anchorCtr="0"/>
          <a:lstStyle/>
          <a:p>
            <a:pPr algn="ctr" rtl="1"/>
            <a:r>
              <a:rPr lang="fa-IR" sz="900" b="1" dirty="0">
                <a:solidFill>
                  <a:schemeClr val="tx1"/>
                </a:solidFill>
                <a:latin typeface="IRANSansFaNum Medium" panose="020B0506030804020204" pitchFamily="34" charset="-78"/>
                <a:cs typeface="IRANSansFaNum Medium" panose="020B0506030804020204" pitchFamily="34" charset="-78"/>
              </a:rPr>
              <a:t>فرآیند برون‌سپاری</a:t>
            </a:r>
            <a:endParaRPr lang="en-US" sz="900" b="1" dirty="0">
              <a:solidFill>
                <a:schemeClr val="tx1"/>
              </a:solidFill>
              <a:latin typeface="IRANSansFaNum Medium" panose="020B0506030804020204" pitchFamily="34" charset="-78"/>
              <a:cs typeface="IRANSansFaNum Medium" panose="020B0506030804020204" pitchFamily="34" charset="-78"/>
            </a:endParaRPr>
          </a:p>
        </p:txBody>
      </p:sp>
      <p:sp>
        <p:nvSpPr>
          <p:cNvPr id="6" name="Chevron 5">
            <a:extLst>
              <a:ext uri="{FF2B5EF4-FFF2-40B4-BE49-F238E27FC236}">
                <a16:creationId xmlns:a16="http://schemas.microsoft.com/office/drawing/2014/main" id="{D12D0513-26A3-0527-18D3-FE3B81107634}"/>
              </a:ext>
            </a:extLst>
          </p:cNvPr>
          <p:cNvSpPr/>
          <p:nvPr/>
        </p:nvSpPr>
        <p:spPr>
          <a:xfrm>
            <a:off x="381000" y="438150"/>
            <a:ext cx="501445" cy="946639"/>
          </a:xfrm>
          <a:prstGeom prst="chevron">
            <a:avLst>
              <a:gd name="adj" fmla="val 13636"/>
            </a:avLst>
          </a:prstGeom>
          <a:solidFill>
            <a:schemeClr val="accent6">
              <a:lumMod val="75000"/>
            </a:schemeClr>
          </a:solidFill>
        </p:spPr>
        <p:style>
          <a:lnRef idx="1">
            <a:schemeClr val="accent1"/>
          </a:lnRef>
          <a:fillRef idx="2">
            <a:schemeClr val="accent1"/>
          </a:fillRef>
          <a:effectRef idx="1">
            <a:schemeClr val="accent1"/>
          </a:effectRef>
          <a:fontRef idx="minor">
            <a:schemeClr val="dk1"/>
          </a:fontRef>
        </p:style>
        <p:txBody>
          <a:bodyPr vert="horz" rtlCol="0" anchor="ctr" anchorCtr="0"/>
          <a:lstStyle/>
          <a:p>
            <a:pPr algn="ctr" rtl="1"/>
            <a:r>
              <a:rPr lang="fa-IR" sz="500" b="1" dirty="0">
                <a:solidFill>
                  <a:schemeClr val="bg1"/>
                </a:solidFill>
                <a:latin typeface="IRANSansFaNum Medium" panose="020B0506030804020204" pitchFamily="34" charset="-78"/>
                <a:cs typeface="IRANSansFaNum Medium" panose="020B0506030804020204" pitchFamily="34" charset="-78"/>
              </a:rPr>
              <a:t>تعریف کار</a:t>
            </a:r>
            <a:endParaRPr lang="en-US" sz="500" b="1" dirty="0">
              <a:solidFill>
                <a:schemeClr val="bg1"/>
              </a:solidFill>
              <a:latin typeface="IRANSansFaNum Medium" panose="020B0506030804020204" pitchFamily="34" charset="-78"/>
              <a:cs typeface="IRANSansFaNum Medium" panose="020B0506030804020204" pitchFamily="34" charset="-78"/>
            </a:endParaRPr>
          </a:p>
        </p:txBody>
      </p:sp>
      <p:sp>
        <p:nvSpPr>
          <p:cNvPr id="14" name="Chevron 6">
            <a:extLst>
              <a:ext uri="{FF2B5EF4-FFF2-40B4-BE49-F238E27FC236}">
                <a16:creationId xmlns:a16="http://schemas.microsoft.com/office/drawing/2014/main" id="{A1729DD8-8B34-9508-9958-6830F20B9235}"/>
              </a:ext>
            </a:extLst>
          </p:cNvPr>
          <p:cNvSpPr/>
          <p:nvPr/>
        </p:nvSpPr>
        <p:spPr>
          <a:xfrm>
            <a:off x="838200" y="438150"/>
            <a:ext cx="501445" cy="946639"/>
          </a:xfrm>
          <a:prstGeom prst="chevron">
            <a:avLst>
              <a:gd name="adj" fmla="val 13636"/>
            </a:avLst>
          </a:prstGeom>
        </p:spPr>
        <p:style>
          <a:lnRef idx="1">
            <a:schemeClr val="dk1"/>
          </a:lnRef>
          <a:fillRef idx="2">
            <a:schemeClr val="dk1"/>
          </a:fillRef>
          <a:effectRef idx="1">
            <a:schemeClr val="dk1"/>
          </a:effectRef>
          <a:fontRef idx="minor">
            <a:schemeClr val="dk1"/>
          </a:fontRef>
        </p:style>
        <p:txBody>
          <a:bodyPr vert="horz" rtlCol="0" anchor="ctr" anchorCtr="0"/>
          <a:lstStyle/>
          <a:p>
            <a:pPr algn="ctr" rtl="1"/>
            <a:r>
              <a:rPr lang="fa-IR" sz="500" b="1" dirty="0">
                <a:solidFill>
                  <a:schemeClr val="tx1"/>
                </a:solidFill>
                <a:latin typeface="IRANSansFaNum Medium" panose="020B0506030804020204" pitchFamily="34" charset="-78"/>
                <a:cs typeface="IRANSansFaNum Medium" panose="020B0506030804020204" pitchFamily="34" charset="-78"/>
              </a:rPr>
              <a:t>انتخاب تامین‌کننده</a:t>
            </a:r>
            <a:endParaRPr lang="en-US" sz="500" b="1" dirty="0">
              <a:solidFill>
                <a:schemeClr val="tx1"/>
              </a:solidFill>
              <a:latin typeface="IRANSansFaNum Medium" panose="020B0506030804020204" pitchFamily="34" charset="-78"/>
              <a:cs typeface="IRANSansFaNum Medium" panose="020B0506030804020204" pitchFamily="34" charset="-78"/>
            </a:endParaRPr>
          </a:p>
        </p:txBody>
      </p:sp>
      <p:sp>
        <p:nvSpPr>
          <p:cNvPr id="15" name="Chevron 7">
            <a:extLst>
              <a:ext uri="{FF2B5EF4-FFF2-40B4-BE49-F238E27FC236}">
                <a16:creationId xmlns:a16="http://schemas.microsoft.com/office/drawing/2014/main" id="{1423ABE1-ED3A-13A8-94F2-DD5547C23A08}"/>
              </a:ext>
            </a:extLst>
          </p:cNvPr>
          <p:cNvSpPr/>
          <p:nvPr/>
        </p:nvSpPr>
        <p:spPr>
          <a:xfrm>
            <a:off x="1295400" y="438150"/>
            <a:ext cx="501445" cy="946639"/>
          </a:xfrm>
          <a:prstGeom prst="chevron">
            <a:avLst>
              <a:gd name="adj" fmla="val 13636"/>
            </a:avLst>
          </a:prstGeom>
        </p:spPr>
        <p:style>
          <a:lnRef idx="1">
            <a:schemeClr val="dk1"/>
          </a:lnRef>
          <a:fillRef idx="2">
            <a:schemeClr val="dk1"/>
          </a:fillRef>
          <a:effectRef idx="1">
            <a:schemeClr val="dk1"/>
          </a:effectRef>
          <a:fontRef idx="minor">
            <a:schemeClr val="dk1"/>
          </a:fontRef>
        </p:style>
        <p:txBody>
          <a:bodyPr vert="horz" rtlCol="0" anchor="ctr" anchorCtr="0"/>
          <a:lstStyle/>
          <a:p>
            <a:pPr algn="ctr" rtl="1"/>
            <a:r>
              <a:rPr lang="fa-IR" sz="400" b="1" dirty="0">
                <a:solidFill>
                  <a:schemeClr val="tx1"/>
                </a:solidFill>
                <a:latin typeface="IRANSansFaNum Medium" panose="020B0506030804020204" pitchFamily="34" charset="-78"/>
                <a:cs typeface="IRANSansFaNum Medium" panose="020B0506030804020204" pitchFamily="34" charset="-78"/>
              </a:rPr>
              <a:t>عقد قرارداد</a:t>
            </a:r>
            <a:endParaRPr lang="en-US" sz="400" b="1" dirty="0">
              <a:solidFill>
                <a:schemeClr val="tx1"/>
              </a:solidFill>
              <a:latin typeface="IRANSansFaNum Medium" panose="020B0506030804020204" pitchFamily="34" charset="-78"/>
              <a:cs typeface="IRANSansFaNum Medium" panose="020B0506030804020204" pitchFamily="34" charset="-78"/>
            </a:endParaRPr>
          </a:p>
        </p:txBody>
      </p:sp>
      <p:sp>
        <p:nvSpPr>
          <p:cNvPr id="17" name="Chevron 8">
            <a:extLst>
              <a:ext uri="{FF2B5EF4-FFF2-40B4-BE49-F238E27FC236}">
                <a16:creationId xmlns:a16="http://schemas.microsoft.com/office/drawing/2014/main" id="{660897FC-936E-D49B-4B7B-C9A2D843D61A}"/>
              </a:ext>
            </a:extLst>
          </p:cNvPr>
          <p:cNvSpPr/>
          <p:nvPr/>
        </p:nvSpPr>
        <p:spPr>
          <a:xfrm>
            <a:off x="1752600" y="438150"/>
            <a:ext cx="501445" cy="946639"/>
          </a:xfrm>
          <a:prstGeom prst="chevron">
            <a:avLst>
              <a:gd name="adj" fmla="val 13636"/>
            </a:avLst>
          </a:prstGeom>
        </p:spPr>
        <p:style>
          <a:lnRef idx="1">
            <a:schemeClr val="dk1"/>
          </a:lnRef>
          <a:fillRef idx="2">
            <a:schemeClr val="dk1"/>
          </a:fillRef>
          <a:effectRef idx="1">
            <a:schemeClr val="dk1"/>
          </a:effectRef>
          <a:fontRef idx="minor">
            <a:schemeClr val="dk1"/>
          </a:fontRef>
        </p:style>
        <p:txBody>
          <a:bodyPr vert="horz" rtlCol="0" anchor="ctr" anchorCtr="0"/>
          <a:lstStyle/>
          <a:p>
            <a:pPr algn="ctr" rtl="1"/>
            <a:r>
              <a:rPr lang="fa-IR" sz="500" b="1" dirty="0">
                <a:solidFill>
                  <a:schemeClr val="tx1"/>
                </a:solidFill>
                <a:latin typeface="IRANSansFaNum Medium" panose="020B0506030804020204" pitchFamily="34" charset="-78"/>
                <a:cs typeface="IRANSansFaNum Medium" panose="020B0506030804020204" pitchFamily="34" charset="-78"/>
              </a:rPr>
              <a:t>نظارت بر اجرا</a:t>
            </a:r>
            <a:endParaRPr lang="en-US" sz="500" b="1" dirty="0">
              <a:solidFill>
                <a:schemeClr val="tx1"/>
              </a:solidFill>
              <a:latin typeface="IRANSansFaNum Medium" panose="020B0506030804020204" pitchFamily="34" charset="-78"/>
              <a:cs typeface="IRANSansFaNum Medium" panose="020B0506030804020204" pitchFamily="34" charset="-78"/>
            </a:endParaRPr>
          </a:p>
        </p:txBody>
      </p:sp>
      <p:sp>
        <p:nvSpPr>
          <p:cNvPr id="18" name="Chevron 10">
            <a:extLst>
              <a:ext uri="{FF2B5EF4-FFF2-40B4-BE49-F238E27FC236}">
                <a16:creationId xmlns:a16="http://schemas.microsoft.com/office/drawing/2014/main" id="{07CEE314-3E6E-229D-7982-CA379F58C4D9}"/>
              </a:ext>
            </a:extLst>
          </p:cNvPr>
          <p:cNvSpPr/>
          <p:nvPr/>
        </p:nvSpPr>
        <p:spPr>
          <a:xfrm>
            <a:off x="2209800" y="438150"/>
            <a:ext cx="501445" cy="946639"/>
          </a:xfrm>
          <a:prstGeom prst="chevron">
            <a:avLst>
              <a:gd name="adj" fmla="val 13636"/>
            </a:avLst>
          </a:prstGeom>
        </p:spPr>
        <p:style>
          <a:lnRef idx="1">
            <a:schemeClr val="dk1"/>
          </a:lnRef>
          <a:fillRef idx="2">
            <a:schemeClr val="dk1"/>
          </a:fillRef>
          <a:effectRef idx="1">
            <a:schemeClr val="dk1"/>
          </a:effectRef>
          <a:fontRef idx="minor">
            <a:schemeClr val="dk1"/>
          </a:fontRef>
        </p:style>
        <p:txBody>
          <a:bodyPr vert="horz" rtlCol="0" anchor="ctr" anchorCtr="0"/>
          <a:lstStyle/>
          <a:p>
            <a:pPr algn="ctr" rtl="1"/>
            <a:r>
              <a:rPr lang="fa-IR" sz="500" b="1" dirty="0">
                <a:solidFill>
                  <a:schemeClr val="tx1"/>
                </a:solidFill>
                <a:latin typeface="IRANSansFaNum Medium" panose="020B0506030804020204" pitchFamily="34" charset="-78"/>
                <a:cs typeface="IRANSansFaNum Medium" panose="020B0506030804020204" pitchFamily="34" charset="-78"/>
              </a:rPr>
              <a:t>تحویل گیری</a:t>
            </a:r>
            <a:endParaRPr lang="en-US" sz="500" b="1" dirty="0">
              <a:solidFill>
                <a:schemeClr val="tx1"/>
              </a:solidFill>
              <a:latin typeface="IRANSansFaNum Medium" panose="020B0506030804020204" pitchFamily="34" charset="-78"/>
              <a:cs typeface="IRANSansFaNum Medium" panose="020B0506030804020204" pitchFamily="34" charset="-78"/>
            </a:endParaRPr>
          </a:p>
        </p:txBody>
      </p:sp>
      <p:sp>
        <p:nvSpPr>
          <p:cNvPr id="19" name="TextBox 18">
            <a:extLst>
              <a:ext uri="{FF2B5EF4-FFF2-40B4-BE49-F238E27FC236}">
                <a16:creationId xmlns:a16="http://schemas.microsoft.com/office/drawing/2014/main" id="{11379A59-955F-EE0A-D0C8-41C778D2CB49}"/>
              </a:ext>
            </a:extLst>
          </p:cNvPr>
          <p:cNvSpPr txBox="1"/>
          <p:nvPr/>
        </p:nvSpPr>
        <p:spPr>
          <a:xfrm>
            <a:off x="3037114" y="470656"/>
            <a:ext cx="5105400" cy="1569660"/>
          </a:xfrm>
          <a:prstGeom prst="rect">
            <a:avLst/>
          </a:prstGeom>
          <a:noFill/>
        </p:spPr>
        <p:txBody>
          <a:bodyPr wrap="square" rtlCol="0">
            <a:spAutoFit/>
          </a:bodyPr>
          <a:lstStyle/>
          <a:p>
            <a:pPr algn="just" rtl="1"/>
            <a:r>
              <a:rPr lang="fa-IR" sz="2400" b="1" dirty="0">
                <a:solidFill>
                  <a:schemeClr val="tx2"/>
                </a:solidFill>
                <a:latin typeface="IRANSansFaNum Medium" panose="020B0506030804020204" pitchFamily="34" charset="-78"/>
                <a:cs typeface="IRANSansFaNum Medium" panose="020B0506030804020204" pitchFamily="34" charset="-78"/>
              </a:rPr>
              <a:t>منظور از تعریف کار، تبدیل یک </a:t>
            </a:r>
            <a:r>
              <a:rPr lang="fa-IR" sz="2400" b="1" dirty="0">
                <a:solidFill>
                  <a:srgbClr val="FF0000"/>
                </a:solidFill>
                <a:latin typeface="IRANSansFaNum Medium" panose="020B0506030804020204" pitchFamily="34" charset="-78"/>
                <a:cs typeface="IRANSansFaNum Medium" panose="020B0506030804020204" pitchFamily="34" charset="-78"/>
              </a:rPr>
              <a:t>نیاز</a:t>
            </a:r>
            <a:r>
              <a:rPr lang="fa-IR" sz="2400" b="1" dirty="0">
                <a:solidFill>
                  <a:schemeClr val="tx2"/>
                </a:solidFill>
                <a:latin typeface="IRANSansFaNum Medium" panose="020B0506030804020204" pitchFamily="34" charset="-78"/>
                <a:cs typeface="IRANSansFaNum Medium" panose="020B0506030804020204" pitchFamily="34" charset="-78"/>
              </a:rPr>
              <a:t> خام</a:t>
            </a:r>
          </a:p>
          <a:p>
            <a:pPr algn="just" rtl="1"/>
            <a:r>
              <a:rPr lang="fa-IR" sz="2400" b="1" dirty="0">
                <a:solidFill>
                  <a:schemeClr val="tx2"/>
                </a:solidFill>
                <a:latin typeface="IRANSansFaNum Medium" panose="020B0506030804020204" pitchFamily="34" charset="-78"/>
                <a:cs typeface="IRANSansFaNum Medium" panose="020B0506030804020204" pitchFamily="34" charset="-78"/>
              </a:rPr>
              <a:t>به مجموعه‌ای از </a:t>
            </a:r>
            <a:r>
              <a:rPr lang="fa-IR" sz="2400" b="1" dirty="0">
                <a:solidFill>
                  <a:srgbClr val="FF0000"/>
                </a:solidFill>
                <a:latin typeface="IRANSansFaNum Medium" panose="020B0506030804020204" pitchFamily="34" charset="-78"/>
                <a:cs typeface="IRANSansFaNum Medium" panose="020B0506030804020204" pitchFamily="34" charset="-78"/>
              </a:rPr>
              <a:t>نیازمندی</a:t>
            </a:r>
            <a:r>
              <a:rPr lang="fa-IR" sz="2400" b="1" dirty="0">
                <a:solidFill>
                  <a:schemeClr val="tx2"/>
                </a:solidFill>
                <a:latin typeface="IRANSansFaNum Medium" panose="020B0506030804020204" pitchFamily="34" charset="-78"/>
                <a:cs typeface="IRANSansFaNum Medium" panose="020B0506030804020204" pitchFamily="34" charset="-78"/>
              </a:rPr>
              <a:t>‌های دقیق، مورد توافق و قابل‌انتقال به تامین‌کنندگان بیرونی است.</a:t>
            </a:r>
            <a:endParaRPr lang="en-US" sz="2400" b="1" dirty="0">
              <a:solidFill>
                <a:schemeClr val="tx2"/>
              </a:solidFill>
              <a:latin typeface="IRANSansFaNum Medium" panose="020B0506030804020204" pitchFamily="34" charset="-78"/>
              <a:cs typeface="IRANSansFaNum Medium" panose="020B0506030804020204" pitchFamily="34" charset="-78"/>
            </a:endParaRPr>
          </a:p>
        </p:txBody>
      </p:sp>
      <p:sp>
        <p:nvSpPr>
          <p:cNvPr id="20" name="Explosion 1 12">
            <a:extLst>
              <a:ext uri="{FF2B5EF4-FFF2-40B4-BE49-F238E27FC236}">
                <a16:creationId xmlns:a16="http://schemas.microsoft.com/office/drawing/2014/main" id="{6973D133-47DF-5A7B-6A03-6DB8D272EA82}"/>
              </a:ext>
            </a:extLst>
          </p:cNvPr>
          <p:cNvSpPr/>
          <p:nvPr/>
        </p:nvSpPr>
        <p:spPr>
          <a:xfrm>
            <a:off x="1676400" y="2495550"/>
            <a:ext cx="1447800" cy="1752600"/>
          </a:xfrm>
          <a:prstGeom prst="irregularSeal1">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000" b="1" dirty="0">
                <a:solidFill>
                  <a:schemeClr val="tx2"/>
                </a:solidFill>
                <a:latin typeface="IRANSansFaNum Medium" panose="020B0506030804020204" pitchFamily="34" charset="-78"/>
                <a:cs typeface="IRANSansFaNum Medium" panose="020B0506030804020204" pitchFamily="34" charset="-78"/>
              </a:rPr>
              <a:t>نیاز</a:t>
            </a:r>
            <a:endParaRPr lang="en-US" sz="2000" b="1" dirty="0">
              <a:solidFill>
                <a:schemeClr val="tx2"/>
              </a:solidFill>
              <a:latin typeface="IRANSansFaNum Medium" panose="020B0506030804020204" pitchFamily="34" charset="-78"/>
              <a:cs typeface="IRANSansFaNum Medium" panose="020B0506030804020204" pitchFamily="34" charset="-78"/>
            </a:endParaRPr>
          </a:p>
          <a:p>
            <a:pPr algn="ctr" rtl="1"/>
            <a:r>
              <a:rPr lang="en-US" sz="2000" b="1" dirty="0">
                <a:solidFill>
                  <a:schemeClr val="tx2"/>
                </a:solidFill>
                <a:latin typeface="IRANSansFaNum Medium" panose="020B0506030804020204" pitchFamily="34" charset="-78"/>
                <a:cs typeface="IRANSansFaNum Medium" panose="020B0506030804020204" pitchFamily="34" charset="-78"/>
              </a:rPr>
              <a:t>Need</a:t>
            </a:r>
          </a:p>
        </p:txBody>
      </p:sp>
      <p:sp>
        <p:nvSpPr>
          <p:cNvPr id="21" name="Right Arrow 13">
            <a:extLst>
              <a:ext uri="{FF2B5EF4-FFF2-40B4-BE49-F238E27FC236}">
                <a16:creationId xmlns:a16="http://schemas.microsoft.com/office/drawing/2014/main" id="{356ECF09-5416-1F81-C179-05C6442D3C25}"/>
              </a:ext>
            </a:extLst>
          </p:cNvPr>
          <p:cNvSpPr/>
          <p:nvPr/>
        </p:nvSpPr>
        <p:spPr>
          <a:xfrm>
            <a:off x="3276600" y="2952750"/>
            <a:ext cx="1600200" cy="685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IRANSansFaNum Medium" panose="020B0506030804020204" pitchFamily="34" charset="-78"/>
              <a:cs typeface="IRANSansFaNum Medium" panose="020B0506030804020204" pitchFamily="34" charset="-78"/>
            </a:endParaRPr>
          </a:p>
        </p:txBody>
      </p:sp>
      <p:sp>
        <p:nvSpPr>
          <p:cNvPr id="22" name="Flowchart: Multidocument 21">
            <a:extLst>
              <a:ext uri="{FF2B5EF4-FFF2-40B4-BE49-F238E27FC236}">
                <a16:creationId xmlns:a16="http://schemas.microsoft.com/office/drawing/2014/main" id="{FA3F8B32-A200-1729-1837-34198F9F577F}"/>
              </a:ext>
            </a:extLst>
          </p:cNvPr>
          <p:cNvSpPr/>
          <p:nvPr/>
        </p:nvSpPr>
        <p:spPr>
          <a:xfrm>
            <a:off x="5029200" y="2876550"/>
            <a:ext cx="1676400" cy="914400"/>
          </a:xfrm>
          <a:prstGeom prst="flowChartMultidocumen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a:solidFill>
                  <a:schemeClr val="tx2"/>
                </a:solidFill>
                <a:latin typeface="IRANSansFaNum Medium" panose="020B0506030804020204" pitchFamily="34" charset="-78"/>
                <a:cs typeface="IRANSansFaNum Medium" panose="020B0506030804020204" pitchFamily="34" charset="-78"/>
              </a:rPr>
              <a:t>نیازمندی</a:t>
            </a:r>
          </a:p>
          <a:p>
            <a:pPr algn="ctr"/>
            <a:r>
              <a:rPr lang="en-US" sz="1600" b="1" dirty="0">
                <a:solidFill>
                  <a:schemeClr val="tx2"/>
                </a:solidFill>
                <a:latin typeface="IRANSansFaNum Medium" panose="020B0506030804020204" pitchFamily="34" charset="-78"/>
                <a:cs typeface="IRANSansFaNum Medium" panose="020B0506030804020204" pitchFamily="34" charset="-78"/>
              </a:rPr>
              <a:t>Requirement</a:t>
            </a:r>
          </a:p>
        </p:txBody>
      </p:sp>
      <p:pic>
        <p:nvPicPr>
          <p:cNvPr id="23" name="Picture 4" descr="j0233018">
            <a:extLst>
              <a:ext uri="{FF2B5EF4-FFF2-40B4-BE49-F238E27FC236}">
                <a16:creationId xmlns:a16="http://schemas.microsoft.com/office/drawing/2014/main" id="{31F1AE3C-2A51-47F2-A223-87CE90E8E566}"/>
              </a:ext>
            </a:extLst>
          </p:cNvPr>
          <p:cNvPicPr>
            <a:picLocks noChangeAspect="1" noChangeArrowheads="1"/>
          </p:cNvPicPr>
          <p:nvPr/>
        </p:nvPicPr>
        <p:blipFill>
          <a:blip r:embed="rId3" cstate="print"/>
          <a:srcRect/>
          <a:stretch>
            <a:fillRect/>
          </a:stretch>
        </p:blipFill>
        <p:spPr bwMode="auto">
          <a:xfrm>
            <a:off x="1828800" y="1657349"/>
            <a:ext cx="762000" cy="774095"/>
          </a:xfrm>
          <a:prstGeom prst="rect">
            <a:avLst/>
          </a:prstGeom>
          <a:noFill/>
          <a:ln w="57150">
            <a:noFill/>
            <a:miter lim="800000"/>
            <a:headEnd/>
            <a:tailEnd/>
          </a:ln>
        </p:spPr>
      </p:pic>
      <p:sp>
        <p:nvSpPr>
          <p:cNvPr id="24" name="TextBox 23">
            <a:extLst>
              <a:ext uri="{FF2B5EF4-FFF2-40B4-BE49-F238E27FC236}">
                <a16:creationId xmlns:a16="http://schemas.microsoft.com/office/drawing/2014/main" id="{63AB707E-F3BD-22C9-1B4F-2CB924890B5F}"/>
              </a:ext>
            </a:extLst>
          </p:cNvPr>
          <p:cNvSpPr txBox="1"/>
          <p:nvPr/>
        </p:nvSpPr>
        <p:spPr>
          <a:xfrm>
            <a:off x="1447800" y="2343150"/>
            <a:ext cx="1676400" cy="307777"/>
          </a:xfrm>
          <a:prstGeom prst="rect">
            <a:avLst/>
          </a:prstGeom>
          <a:noFill/>
        </p:spPr>
        <p:txBody>
          <a:bodyPr wrap="square" rtlCol="0">
            <a:spAutoFit/>
          </a:bodyPr>
          <a:lstStyle/>
          <a:p>
            <a:pPr algn="ctr" rtl="1"/>
            <a:r>
              <a:rPr lang="fa-IR" sz="1400" b="1" dirty="0">
                <a:latin typeface="IRANSansFaNum Medium" panose="020B0506030804020204" pitchFamily="34" charset="-78"/>
                <a:cs typeface="IRANSansFaNum Medium" panose="020B0506030804020204" pitchFamily="34" charset="-78"/>
              </a:rPr>
              <a:t>درخواست</a:t>
            </a:r>
            <a:r>
              <a:rPr lang="fa-IR" sz="1400" b="1" dirty="0">
                <a:solidFill>
                  <a:schemeClr val="tx2"/>
                </a:solidFill>
                <a:latin typeface="IRANSansFaNum Medium" panose="020B0506030804020204" pitchFamily="34" charset="-78"/>
                <a:cs typeface="IRANSansFaNum Medium" panose="020B0506030804020204" pitchFamily="34" charset="-78"/>
              </a:rPr>
              <a:t>‌</a:t>
            </a:r>
            <a:r>
              <a:rPr lang="fa-IR" sz="1400" b="1" dirty="0">
                <a:latin typeface="IRANSansFaNum Medium" panose="020B0506030804020204" pitchFamily="34" charset="-78"/>
                <a:cs typeface="IRANSansFaNum Medium" panose="020B0506030804020204" pitchFamily="34" charset="-78"/>
              </a:rPr>
              <a:t>های داخلی</a:t>
            </a:r>
            <a:endParaRPr lang="en-US" sz="1400" b="1" dirty="0">
              <a:latin typeface="IRANSansFaNum Medium" panose="020B0506030804020204" pitchFamily="34" charset="-78"/>
              <a:cs typeface="IRANSansFaNum Medium" panose="020B0506030804020204" pitchFamily="34" charset="-78"/>
            </a:endParaRPr>
          </a:p>
        </p:txBody>
      </p:sp>
      <p:sp>
        <p:nvSpPr>
          <p:cNvPr id="25" name="TextBox 24">
            <a:extLst>
              <a:ext uri="{FF2B5EF4-FFF2-40B4-BE49-F238E27FC236}">
                <a16:creationId xmlns:a16="http://schemas.microsoft.com/office/drawing/2014/main" id="{CDDE635E-CAB6-5886-740D-FE9DFDA42ABE}"/>
              </a:ext>
            </a:extLst>
          </p:cNvPr>
          <p:cNvSpPr txBox="1"/>
          <p:nvPr/>
        </p:nvSpPr>
        <p:spPr>
          <a:xfrm>
            <a:off x="228600" y="3391760"/>
            <a:ext cx="1524000" cy="304800"/>
          </a:xfrm>
          <a:prstGeom prst="rect">
            <a:avLst/>
          </a:prstGeom>
          <a:noFill/>
        </p:spPr>
        <p:txBody>
          <a:bodyPr wrap="square" rtlCol="0">
            <a:spAutoFit/>
          </a:bodyPr>
          <a:lstStyle/>
          <a:p>
            <a:pPr algn="ctr" rtl="1"/>
            <a:r>
              <a:rPr lang="fa-IR" sz="1400" b="1" dirty="0">
                <a:latin typeface="IRANSansFaNum Medium" panose="020B0506030804020204" pitchFamily="34" charset="-78"/>
                <a:cs typeface="IRANSansFaNum Medium" panose="020B0506030804020204" pitchFamily="34" charset="-78"/>
              </a:rPr>
              <a:t>اسناد بالادستی</a:t>
            </a:r>
            <a:endParaRPr lang="en-US" sz="1400" b="1" dirty="0">
              <a:latin typeface="IRANSansFaNum Medium" panose="020B0506030804020204" pitchFamily="34" charset="-78"/>
              <a:cs typeface="IRANSansFaNum Medium" panose="020B0506030804020204" pitchFamily="34" charset="-78"/>
            </a:endParaRPr>
          </a:p>
        </p:txBody>
      </p:sp>
      <p:pic>
        <p:nvPicPr>
          <p:cNvPr id="26" name="Picture 12" descr="vxbd22u0[1]">
            <a:extLst>
              <a:ext uri="{FF2B5EF4-FFF2-40B4-BE49-F238E27FC236}">
                <a16:creationId xmlns:a16="http://schemas.microsoft.com/office/drawing/2014/main" id="{B3A7FDA1-7153-2A90-2259-096C77E2827C}"/>
              </a:ext>
            </a:extLst>
          </p:cNvPr>
          <p:cNvPicPr>
            <a:picLocks noChangeAspect="1" noChangeArrowheads="1"/>
          </p:cNvPicPr>
          <p:nvPr/>
        </p:nvPicPr>
        <p:blipFill>
          <a:blip r:embed="rId4" cstate="print"/>
          <a:srcRect/>
          <a:stretch>
            <a:fillRect/>
          </a:stretch>
        </p:blipFill>
        <p:spPr bwMode="auto">
          <a:xfrm>
            <a:off x="457200" y="2647950"/>
            <a:ext cx="1219200" cy="832104"/>
          </a:xfrm>
          <a:prstGeom prst="rect">
            <a:avLst/>
          </a:prstGeom>
          <a:noFill/>
          <a:ln w="9525">
            <a:noFill/>
            <a:miter lim="800000"/>
            <a:headEnd/>
            <a:tailEnd/>
          </a:ln>
        </p:spPr>
      </p:pic>
      <p:pic>
        <p:nvPicPr>
          <p:cNvPr id="27" name="Picture 16" descr="PE03513_">
            <a:extLst>
              <a:ext uri="{FF2B5EF4-FFF2-40B4-BE49-F238E27FC236}">
                <a16:creationId xmlns:a16="http://schemas.microsoft.com/office/drawing/2014/main" id="{23836B18-9846-2C2E-8307-BCA2DDB9289F}"/>
              </a:ext>
            </a:extLst>
          </p:cNvPr>
          <p:cNvPicPr>
            <a:picLocks noChangeAspect="1" noChangeArrowheads="1"/>
          </p:cNvPicPr>
          <p:nvPr/>
        </p:nvPicPr>
        <p:blipFill>
          <a:blip r:embed="rId5" cstate="print"/>
          <a:srcRect/>
          <a:stretch>
            <a:fillRect/>
          </a:stretch>
        </p:blipFill>
        <p:spPr bwMode="auto">
          <a:xfrm>
            <a:off x="1371600" y="3790950"/>
            <a:ext cx="976841" cy="1066800"/>
          </a:xfrm>
          <a:prstGeom prst="rect">
            <a:avLst/>
          </a:prstGeom>
          <a:noFill/>
          <a:ln w="9525">
            <a:noFill/>
            <a:miter lim="800000"/>
            <a:headEnd/>
            <a:tailEnd/>
          </a:ln>
        </p:spPr>
      </p:pic>
      <p:sp>
        <p:nvSpPr>
          <p:cNvPr id="28" name="TextBox 27">
            <a:extLst>
              <a:ext uri="{FF2B5EF4-FFF2-40B4-BE49-F238E27FC236}">
                <a16:creationId xmlns:a16="http://schemas.microsoft.com/office/drawing/2014/main" id="{F256C956-AC10-4380-E663-380549BCC88C}"/>
              </a:ext>
            </a:extLst>
          </p:cNvPr>
          <p:cNvSpPr txBox="1"/>
          <p:nvPr/>
        </p:nvSpPr>
        <p:spPr>
          <a:xfrm>
            <a:off x="1066800" y="4781550"/>
            <a:ext cx="1524000" cy="304800"/>
          </a:xfrm>
          <a:prstGeom prst="rect">
            <a:avLst/>
          </a:prstGeom>
          <a:noFill/>
        </p:spPr>
        <p:txBody>
          <a:bodyPr wrap="square" rtlCol="0">
            <a:spAutoFit/>
          </a:bodyPr>
          <a:lstStyle/>
          <a:p>
            <a:pPr algn="ctr" rtl="1"/>
            <a:r>
              <a:rPr lang="fa-IR" sz="1400" b="1" dirty="0">
                <a:latin typeface="IRANSansFaNum Medium" panose="020B0506030804020204" pitchFamily="34" charset="-78"/>
                <a:cs typeface="IRANSansFaNum Medium" panose="020B0506030804020204" pitchFamily="34" charset="-78"/>
              </a:rPr>
              <a:t>الزامات بیرونی</a:t>
            </a:r>
            <a:endParaRPr lang="en-US" sz="1400" b="1" dirty="0">
              <a:latin typeface="IRANSansFaNum Medium" panose="020B0506030804020204" pitchFamily="34" charset="-78"/>
              <a:cs typeface="IRANSansFaNum Medium" panose="020B0506030804020204" pitchFamily="34" charset="-78"/>
            </a:endParaRPr>
          </a:p>
        </p:txBody>
      </p:sp>
      <p:sp>
        <p:nvSpPr>
          <p:cNvPr id="29" name="TextBox 28">
            <a:extLst>
              <a:ext uri="{FF2B5EF4-FFF2-40B4-BE49-F238E27FC236}">
                <a16:creationId xmlns:a16="http://schemas.microsoft.com/office/drawing/2014/main" id="{7129A449-E55F-C94E-5CB0-321910900ACD}"/>
              </a:ext>
            </a:extLst>
          </p:cNvPr>
          <p:cNvSpPr txBox="1"/>
          <p:nvPr/>
        </p:nvSpPr>
        <p:spPr>
          <a:xfrm>
            <a:off x="6096000" y="4095750"/>
            <a:ext cx="1524000" cy="304800"/>
          </a:xfrm>
          <a:prstGeom prst="rect">
            <a:avLst/>
          </a:prstGeom>
          <a:noFill/>
        </p:spPr>
        <p:txBody>
          <a:bodyPr wrap="square" rtlCol="0">
            <a:spAutoFit/>
          </a:bodyPr>
          <a:lstStyle/>
          <a:p>
            <a:pPr algn="ctr" rtl="1"/>
            <a:r>
              <a:rPr lang="fa-IR" sz="1400" b="1" dirty="0">
                <a:latin typeface="IRANSansFaNum Medium" panose="020B0506030804020204" pitchFamily="34" charset="-78"/>
                <a:cs typeface="IRANSansFaNum Medium" panose="020B0506030804020204" pitchFamily="34" charset="-78"/>
              </a:rPr>
              <a:t>اسناد ارجاع کار</a:t>
            </a:r>
            <a:endParaRPr lang="en-US" sz="1400" b="1" dirty="0">
              <a:latin typeface="IRANSansFaNum Medium" panose="020B0506030804020204" pitchFamily="34" charset="-78"/>
              <a:cs typeface="IRANSansFaNum Medium" panose="020B0506030804020204" pitchFamily="34" charset="-78"/>
            </a:endParaRPr>
          </a:p>
        </p:txBody>
      </p:sp>
    </p:spTree>
    <p:extLst>
      <p:ext uri="{BB962C8B-B14F-4D97-AF65-F5344CB8AC3E}">
        <p14:creationId xmlns:p14="http://schemas.microsoft.com/office/powerpoint/2010/main" val="41232626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B6F15528-21DE-4FAA-801E-634DDDAF4B2B}" type="slidenum">
              <a:rPr lang="en-US" smtClean="0"/>
              <a:pPr/>
              <a:t>12</a:t>
            </a:fld>
            <a:endParaRPr lang="en-US" dirty="0"/>
          </a:p>
        </p:txBody>
      </p:sp>
      <p:sp>
        <p:nvSpPr>
          <p:cNvPr id="16" name="Rounded Rectangle 15"/>
          <p:cNvSpPr/>
          <p:nvPr/>
        </p:nvSpPr>
        <p:spPr>
          <a:xfrm>
            <a:off x="457200" y="57150"/>
            <a:ext cx="7696200" cy="304800"/>
          </a:xfrm>
          <a:prstGeom prst="roundRect">
            <a:avLst/>
          </a:prstGeom>
          <a:gradFill flip="none" rotWithShape="1">
            <a:gsLst>
              <a:gs pos="50000">
                <a:schemeClr val="accent6">
                  <a:lumMod val="75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dirty="0">
                <a:solidFill>
                  <a:schemeClr val="bg1"/>
                </a:solidFill>
                <a:latin typeface="IRANSansFaNum Black" panose="020B0506030804020204" pitchFamily="34" charset="-78"/>
                <a:cs typeface="IRANSansFaNum Black" panose="020B0506030804020204" pitchFamily="34" charset="-78"/>
              </a:rPr>
              <a:t>تعریف کار</a:t>
            </a:r>
          </a:p>
        </p:txBody>
      </p:sp>
      <p:sp>
        <p:nvSpPr>
          <p:cNvPr id="5" name="Chevron 4">
            <a:extLst>
              <a:ext uri="{FF2B5EF4-FFF2-40B4-BE49-F238E27FC236}">
                <a16:creationId xmlns:a16="http://schemas.microsoft.com/office/drawing/2014/main" id="{DD92CFA0-E519-B801-33F1-E76479CA92B3}"/>
              </a:ext>
            </a:extLst>
          </p:cNvPr>
          <p:cNvSpPr/>
          <p:nvPr/>
        </p:nvSpPr>
        <p:spPr>
          <a:xfrm>
            <a:off x="228600" y="133350"/>
            <a:ext cx="2590800" cy="1447800"/>
          </a:xfrm>
          <a:prstGeom prst="chevron">
            <a:avLst>
              <a:gd name="adj" fmla="val 13636"/>
            </a:avLst>
          </a:prstGeom>
        </p:spPr>
        <p:style>
          <a:lnRef idx="1">
            <a:schemeClr val="dk1"/>
          </a:lnRef>
          <a:fillRef idx="2">
            <a:schemeClr val="dk1"/>
          </a:fillRef>
          <a:effectRef idx="1">
            <a:schemeClr val="dk1"/>
          </a:effectRef>
          <a:fontRef idx="minor">
            <a:schemeClr val="dk1"/>
          </a:fontRef>
        </p:style>
        <p:txBody>
          <a:bodyPr vert="horz" rtlCol="0" anchor="t" anchorCtr="0"/>
          <a:lstStyle/>
          <a:p>
            <a:pPr algn="ctr" rtl="1"/>
            <a:r>
              <a:rPr lang="fa-IR" sz="900" b="1" dirty="0">
                <a:solidFill>
                  <a:schemeClr val="tx1"/>
                </a:solidFill>
                <a:latin typeface="IRANSansFaNum Medium" panose="020B0506030804020204" pitchFamily="34" charset="-78"/>
                <a:cs typeface="IRANSansFaNum Medium" panose="020B0506030804020204" pitchFamily="34" charset="-78"/>
              </a:rPr>
              <a:t>فرآیند برون‌سپاری</a:t>
            </a:r>
            <a:endParaRPr lang="en-US" sz="900" b="1" dirty="0">
              <a:solidFill>
                <a:schemeClr val="tx1"/>
              </a:solidFill>
              <a:latin typeface="IRANSansFaNum Medium" panose="020B0506030804020204" pitchFamily="34" charset="-78"/>
              <a:cs typeface="IRANSansFaNum Medium" panose="020B0506030804020204" pitchFamily="34" charset="-78"/>
            </a:endParaRPr>
          </a:p>
        </p:txBody>
      </p:sp>
      <p:sp>
        <p:nvSpPr>
          <p:cNvPr id="6" name="Chevron 5">
            <a:extLst>
              <a:ext uri="{FF2B5EF4-FFF2-40B4-BE49-F238E27FC236}">
                <a16:creationId xmlns:a16="http://schemas.microsoft.com/office/drawing/2014/main" id="{D12D0513-26A3-0527-18D3-FE3B81107634}"/>
              </a:ext>
            </a:extLst>
          </p:cNvPr>
          <p:cNvSpPr/>
          <p:nvPr/>
        </p:nvSpPr>
        <p:spPr>
          <a:xfrm>
            <a:off x="381000" y="438150"/>
            <a:ext cx="501445" cy="946639"/>
          </a:xfrm>
          <a:prstGeom prst="chevron">
            <a:avLst>
              <a:gd name="adj" fmla="val 13636"/>
            </a:avLst>
          </a:prstGeom>
          <a:solidFill>
            <a:schemeClr val="accent6">
              <a:lumMod val="75000"/>
            </a:schemeClr>
          </a:solidFill>
        </p:spPr>
        <p:style>
          <a:lnRef idx="1">
            <a:schemeClr val="accent1"/>
          </a:lnRef>
          <a:fillRef idx="2">
            <a:schemeClr val="accent1"/>
          </a:fillRef>
          <a:effectRef idx="1">
            <a:schemeClr val="accent1"/>
          </a:effectRef>
          <a:fontRef idx="minor">
            <a:schemeClr val="dk1"/>
          </a:fontRef>
        </p:style>
        <p:txBody>
          <a:bodyPr vert="horz" rtlCol="0" anchor="ctr" anchorCtr="0"/>
          <a:lstStyle/>
          <a:p>
            <a:pPr algn="ctr" rtl="1"/>
            <a:r>
              <a:rPr lang="fa-IR" sz="500" b="1" dirty="0">
                <a:solidFill>
                  <a:schemeClr val="bg1"/>
                </a:solidFill>
                <a:latin typeface="IRANSansFaNum Medium" panose="020B0506030804020204" pitchFamily="34" charset="-78"/>
                <a:cs typeface="IRANSansFaNum Medium" panose="020B0506030804020204" pitchFamily="34" charset="-78"/>
              </a:rPr>
              <a:t>تعریف کار</a:t>
            </a:r>
            <a:endParaRPr lang="en-US" sz="500" b="1" dirty="0">
              <a:solidFill>
                <a:schemeClr val="bg1"/>
              </a:solidFill>
              <a:latin typeface="IRANSansFaNum Medium" panose="020B0506030804020204" pitchFamily="34" charset="-78"/>
              <a:cs typeface="IRANSansFaNum Medium" panose="020B0506030804020204" pitchFamily="34" charset="-78"/>
            </a:endParaRPr>
          </a:p>
        </p:txBody>
      </p:sp>
      <p:sp>
        <p:nvSpPr>
          <p:cNvPr id="14" name="Chevron 6">
            <a:extLst>
              <a:ext uri="{FF2B5EF4-FFF2-40B4-BE49-F238E27FC236}">
                <a16:creationId xmlns:a16="http://schemas.microsoft.com/office/drawing/2014/main" id="{A1729DD8-8B34-9508-9958-6830F20B9235}"/>
              </a:ext>
            </a:extLst>
          </p:cNvPr>
          <p:cNvSpPr/>
          <p:nvPr/>
        </p:nvSpPr>
        <p:spPr>
          <a:xfrm>
            <a:off x="838200" y="438150"/>
            <a:ext cx="501445" cy="946639"/>
          </a:xfrm>
          <a:prstGeom prst="chevron">
            <a:avLst>
              <a:gd name="adj" fmla="val 13636"/>
            </a:avLst>
          </a:prstGeom>
        </p:spPr>
        <p:style>
          <a:lnRef idx="1">
            <a:schemeClr val="dk1"/>
          </a:lnRef>
          <a:fillRef idx="2">
            <a:schemeClr val="dk1"/>
          </a:fillRef>
          <a:effectRef idx="1">
            <a:schemeClr val="dk1"/>
          </a:effectRef>
          <a:fontRef idx="minor">
            <a:schemeClr val="dk1"/>
          </a:fontRef>
        </p:style>
        <p:txBody>
          <a:bodyPr vert="horz" rtlCol="0" anchor="ctr" anchorCtr="0"/>
          <a:lstStyle/>
          <a:p>
            <a:pPr algn="ctr" rtl="1"/>
            <a:r>
              <a:rPr lang="fa-IR" sz="500" b="1" dirty="0">
                <a:solidFill>
                  <a:schemeClr val="tx1"/>
                </a:solidFill>
                <a:latin typeface="IRANSansFaNum Medium" panose="020B0506030804020204" pitchFamily="34" charset="-78"/>
                <a:cs typeface="IRANSansFaNum Medium" panose="020B0506030804020204" pitchFamily="34" charset="-78"/>
              </a:rPr>
              <a:t>انتخاب تامین‌کننده</a:t>
            </a:r>
            <a:endParaRPr lang="en-US" sz="500" b="1" dirty="0">
              <a:solidFill>
                <a:schemeClr val="tx1"/>
              </a:solidFill>
              <a:latin typeface="IRANSansFaNum Medium" panose="020B0506030804020204" pitchFamily="34" charset="-78"/>
              <a:cs typeface="IRANSansFaNum Medium" panose="020B0506030804020204" pitchFamily="34" charset="-78"/>
            </a:endParaRPr>
          </a:p>
        </p:txBody>
      </p:sp>
      <p:sp>
        <p:nvSpPr>
          <p:cNvPr id="15" name="Chevron 7">
            <a:extLst>
              <a:ext uri="{FF2B5EF4-FFF2-40B4-BE49-F238E27FC236}">
                <a16:creationId xmlns:a16="http://schemas.microsoft.com/office/drawing/2014/main" id="{1423ABE1-ED3A-13A8-94F2-DD5547C23A08}"/>
              </a:ext>
            </a:extLst>
          </p:cNvPr>
          <p:cNvSpPr/>
          <p:nvPr/>
        </p:nvSpPr>
        <p:spPr>
          <a:xfrm>
            <a:off x="1295400" y="438150"/>
            <a:ext cx="501445" cy="946639"/>
          </a:xfrm>
          <a:prstGeom prst="chevron">
            <a:avLst>
              <a:gd name="adj" fmla="val 13636"/>
            </a:avLst>
          </a:prstGeom>
        </p:spPr>
        <p:style>
          <a:lnRef idx="1">
            <a:schemeClr val="dk1"/>
          </a:lnRef>
          <a:fillRef idx="2">
            <a:schemeClr val="dk1"/>
          </a:fillRef>
          <a:effectRef idx="1">
            <a:schemeClr val="dk1"/>
          </a:effectRef>
          <a:fontRef idx="minor">
            <a:schemeClr val="dk1"/>
          </a:fontRef>
        </p:style>
        <p:txBody>
          <a:bodyPr vert="horz" rtlCol="0" anchor="ctr" anchorCtr="0"/>
          <a:lstStyle/>
          <a:p>
            <a:pPr algn="ctr" rtl="1"/>
            <a:r>
              <a:rPr lang="fa-IR" sz="400" b="1" dirty="0">
                <a:solidFill>
                  <a:schemeClr val="tx1"/>
                </a:solidFill>
                <a:latin typeface="IRANSansFaNum Medium" panose="020B0506030804020204" pitchFamily="34" charset="-78"/>
                <a:cs typeface="IRANSansFaNum Medium" panose="020B0506030804020204" pitchFamily="34" charset="-78"/>
              </a:rPr>
              <a:t>عقد قرارداد</a:t>
            </a:r>
            <a:endParaRPr lang="en-US" sz="400" b="1" dirty="0">
              <a:solidFill>
                <a:schemeClr val="tx1"/>
              </a:solidFill>
              <a:latin typeface="IRANSansFaNum Medium" panose="020B0506030804020204" pitchFamily="34" charset="-78"/>
              <a:cs typeface="IRANSansFaNum Medium" panose="020B0506030804020204" pitchFamily="34" charset="-78"/>
            </a:endParaRPr>
          </a:p>
        </p:txBody>
      </p:sp>
      <p:sp>
        <p:nvSpPr>
          <p:cNvPr id="17" name="Chevron 8">
            <a:extLst>
              <a:ext uri="{FF2B5EF4-FFF2-40B4-BE49-F238E27FC236}">
                <a16:creationId xmlns:a16="http://schemas.microsoft.com/office/drawing/2014/main" id="{660897FC-936E-D49B-4B7B-C9A2D843D61A}"/>
              </a:ext>
            </a:extLst>
          </p:cNvPr>
          <p:cNvSpPr/>
          <p:nvPr/>
        </p:nvSpPr>
        <p:spPr>
          <a:xfrm>
            <a:off x="1752600" y="438150"/>
            <a:ext cx="501445" cy="946639"/>
          </a:xfrm>
          <a:prstGeom prst="chevron">
            <a:avLst>
              <a:gd name="adj" fmla="val 13636"/>
            </a:avLst>
          </a:prstGeom>
        </p:spPr>
        <p:style>
          <a:lnRef idx="1">
            <a:schemeClr val="dk1"/>
          </a:lnRef>
          <a:fillRef idx="2">
            <a:schemeClr val="dk1"/>
          </a:fillRef>
          <a:effectRef idx="1">
            <a:schemeClr val="dk1"/>
          </a:effectRef>
          <a:fontRef idx="minor">
            <a:schemeClr val="dk1"/>
          </a:fontRef>
        </p:style>
        <p:txBody>
          <a:bodyPr vert="horz" rtlCol="0" anchor="ctr" anchorCtr="0"/>
          <a:lstStyle/>
          <a:p>
            <a:pPr algn="ctr" rtl="1"/>
            <a:r>
              <a:rPr lang="fa-IR" sz="500" b="1" dirty="0">
                <a:solidFill>
                  <a:schemeClr val="tx1"/>
                </a:solidFill>
                <a:latin typeface="IRANSansFaNum Medium" panose="020B0506030804020204" pitchFamily="34" charset="-78"/>
                <a:cs typeface="IRANSansFaNum Medium" panose="020B0506030804020204" pitchFamily="34" charset="-78"/>
              </a:rPr>
              <a:t>نظارت بر اجرا</a:t>
            </a:r>
            <a:endParaRPr lang="en-US" sz="500" b="1" dirty="0">
              <a:solidFill>
                <a:schemeClr val="tx1"/>
              </a:solidFill>
              <a:latin typeface="IRANSansFaNum Medium" panose="020B0506030804020204" pitchFamily="34" charset="-78"/>
              <a:cs typeface="IRANSansFaNum Medium" panose="020B0506030804020204" pitchFamily="34" charset="-78"/>
            </a:endParaRPr>
          </a:p>
        </p:txBody>
      </p:sp>
      <p:sp>
        <p:nvSpPr>
          <p:cNvPr id="18" name="Chevron 10">
            <a:extLst>
              <a:ext uri="{FF2B5EF4-FFF2-40B4-BE49-F238E27FC236}">
                <a16:creationId xmlns:a16="http://schemas.microsoft.com/office/drawing/2014/main" id="{07CEE314-3E6E-229D-7982-CA379F58C4D9}"/>
              </a:ext>
            </a:extLst>
          </p:cNvPr>
          <p:cNvSpPr/>
          <p:nvPr/>
        </p:nvSpPr>
        <p:spPr>
          <a:xfrm>
            <a:off x="2209800" y="438150"/>
            <a:ext cx="501445" cy="946639"/>
          </a:xfrm>
          <a:prstGeom prst="chevron">
            <a:avLst>
              <a:gd name="adj" fmla="val 13636"/>
            </a:avLst>
          </a:prstGeom>
        </p:spPr>
        <p:style>
          <a:lnRef idx="1">
            <a:schemeClr val="dk1"/>
          </a:lnRef>
          <a:fillRef idx="2">
            <a:schemeClr val="dk1"/>
          </a:fillRef>
          <a:effectRef idx="1">
            <a:schemeClr val="dk1"/>
          </a:effectRef>
          <a:fontRef idx="minor">
            <a:schemeClr val="dk1"/>
          </a:fontRef>
        </p:style>
        <p:txBody>
          <a:bodyPr vert="horz" rtlCol="0" anchor="ctr" anchorCtr="0"/>
          <a:lstStyle/>
          <a:p>
            <a:pPr algn="ctr" rtl="1"/>
            <a:r>
              <a:rPr lang="fa-IR" sz="500" b="1" dirty="0">
                <a:solidFill>
                  <a:schemeClr val="tx1"/>
                </a:solidFill>
                <a:latin typeface="IRANSansFaNum Medium" panose="020B0506030804020204" pitchFamily="34" charset="-78"/>
                <a:cs typeface="IRANSansFaNum Medium" panose="020B0506030804020204" pitchFamily="34" charset="-78"/>
              </a:rPr>
              <a:t>تحویل گیری</a:t>
            </a:r>
            <a:endParaRPr lang="en-US" sz="500" b="1" dirty="0">
              <a:solidFill>
                <a:schemeClr val="tx1"/>
              </a:solidFill>
              <a:latin typeface="IRANSansFaNum Medium" panose="020B0506030804020204" pitchFamily="34" charset="-78"/>
              <a:cs typeface="IRANSansFaNum Medium" panose="020B0506030804020204" pitchFamily="34" charset="-78"/>
            </a:endParaRPr>
          </a:p>
        </p:txBody>
      </p:sp>
      <p:sp>
        <p:nvSpPr>
          <p:cNvPr id="3" name="TextBox 2">
            <a:extLst>
              <a:ext uri="{FF2B5EF4-FFF2-40B4-BE49-F238E27FC236}">
                <a16:creationId xmlns:a16="http://schemas.microsoft.com/office/drawing/2014/main" id="{AA4E3719-8F6B-971B-6A17-CD93880D6E2B}"/>
              </a:ext>
            </a:extLst>
          </p:cNvPr>
          <p:cNvSpPr txBox="1"/>
          <p:nvPr/>
        </p:nvSpPr>
        <p:spPr>
          <a:xfrm>
            <a:off x="2819400" y="457200"/>
            <a:ext cx="5334000" cy="2031325"/>
          </a:xfrm>
          <a:prstGeom prst="rect">
            <a:avLst/>
          </a:prstGeom>
          <a:noFill/>
        </p:spPr>
        <p:txBody>
          <a:bodyPr wrap="square" rtlCol="0">
            <a:spAutoFit/>
          </a:bodyPr>
          <a:lstStyle/>
          <a:p>
            <a:pPr marL="234950" indent="-234950" algn="just" rtl="1">
              <a:buFont typeface="Wingdings" pitchFamily="2" charset="2"/>
              <a:buChar char="ü"/>
            </a:pPr>
            <a:r>
              <a:rPr lang="fa-IR" b="1" dirty="0">
                <a:solidFill>
                  <a:schemeClr val="tx2"/>
                </a:solidFill>
                <a:latin typeface="IRANSansFaNum Medium" panose="020B0506030804020204" pitchFamily="34" charset="-78"/>
                <a:cs typeface="IRANSansFaNum Medium" panose="020B0506030804020204" pitchFamily="34" charset="-78"/>
              </a:rPr>
              <a:t>کیفیت و دقت اجرای فرآیند «تعریف کار» تاثیر قاطعی در نتیجه برون‌سپاری دارد.</a:t>
            </a:r>
          </a:p>
          <a:p>
            <a:pPr marL="234950" indent="-234950" algn="just" rtl="1">
              <a:buFont typeface="Wingdings" pitchFamily="2" charset="2"/>
              <a:buChar char="ü"/>
            </a:pPr>
            <a:r>
              <a:rPr lang="fa-IR" b="1" dirty="0">
                <a:solidFill>
                  <a:schemeClr val="tx2"/>
                </a:solidFill>
                <a:latin typeface="IRANSansFaNum Medium" panose="020B0506030804020204" pitchFamily="34" charset="-78"/>
                <a:cs typeface="IRANSansFaNum Medium" panose="020B0506030804020204" pitchFamily="34" charset="-78"/>
              </a:rPr>
              <a:t> زمان و هزینه‌ای که صرف این بخش می‌شود، منجر به صرفه‌جویی و تضمین بهره‌وری بیشتر در کل کار خواهد شد.</a:t>
            </a:r>
          </a:p>
          <a:p>
            <a:pPr marL="234950" indent="-234950" algn="just" rtl="1">
              <a:buFont typeface="Wingdings" pitchFamily="2" charset="2"/>
              <a:buChar char="ü"/>
            </a:pPr>
            <a:r>
              <a:rPr lang="fa-IR" b="1" dirty="0">
                <a:solidFill>
                  <a:schemeClr val="tx2"/>
                </a:solidFill>
                <a:latin typeface="IRANSansFaNum Medium" panose="020B0506030804020204" pitchFamily="34" charset="-78"/>
                <a:cs typeface="IRANSansFaNum Medium" panose="020B0506030804020204" pitchFamily="34" charset="-78"/>
              </a:rPr>
              <a:t>انتخاب مشاور صاحب‌صلاحیت عامل مهمی در انجام درست این مرحله است.</a:t>
            </a:r>
          </a:p>
        </p:txBody>
      </p:sp>
      <p:sp>
        <p:nvSpPr>
          <p:cNvPr id="7" name="TextBox 6">
            <a:extLst>
              <a:ext uri="{FF2B5EF4-FFF2-40B4-BE49-F238E27FC236}">
                <a16:creationId xmlns:a16="http://schemas.microsoft.com/office/drawing/2014/main" id="{2D400A33-56DB-C183-B776-37BA9CA11996}"/>
              </a:ext>
            </a:extLst>
          </p:cNvPr>
          <p:cNvSpPr txBox="1"/>
          <p:nvPr/>
        </p:nvSpPr>
        <p:spPr>
          <a:xfrm>
            <a:off x="228600" y="2635984"/>
            <a:ext cx="7848600" cy="1477328"/>
          </a:xfrm>
          <a:prstGeom prst="rect">
            <a:avLst/>
          </a:prstGeom>
          <a:noFill/>
        </p:spPr>
        <p:txBody>
          <a:bodyPr wrap="square" rtlCol="0">
            <a:spAutoFit/>
          </a:bodyPr>
          <a:lstStyle/>
          <a:p>
            <a:pPr marL="234950" indent="-234950" algn="just" rtl="1"/>
            <a:r>
              <a:rPr lang="fa-IR" b="1" dirty="0">
                <a:solidFill>
                  <a:srgbClr val="FF0000"/>
                </a:solidFill>
                <a:latin typeface="IRANSansFaNum Medium" panose="020B0506030804020204" pitchFamily="34" charset="-78"/>
                <a:cs typeface="IRANSansFaNum Medium" panose="020B0506030804020204" pitchFamily="34" charset="-78"/>
              </a:rPr>
              <a:t>فعالیتهای مهم در مرحله تعریف کار:</a:t>
            </a:r>
          </a:p>
          <a:p>
            <a:pPr marL="401638" indent="-401638" algn="just" rtl="1">
              <a:buFont typeface="Wingdings" pitchFamily="2" charset="2"/>
              <a:buChar char="q"/>
            </a:pPr>
            <a:r>
              <a:rPr lang="fa-IR" b="1" dirty="0">
                <a:solidFill>
                  <a:schemeClr val="tx2"/>
                </a:solidFill>
                <a:latin typeface="IRANSansFaNum Medium" panose="020B0506030804020204" pitchFamily="34" charset="-78"/>
                <a:cs typeface="IRANSansFaNum Medium" panose="020B0506030804020204" pitchFamily="34" charset="-78"/>
              </a:rPr>
              <a:t>شناسایی نیازها</a:t>
            </a:r>
          </a:p>
          <a:p>
            <a:pPr marL="401638" indent="-401638" algn="just" rtl="1">
              <a:buFont typeface="Wingdings" pitchFamily="2" charset="2"/>
              <a:buChar char="q"/>
            </a:pPr>
            <a:r>
              <a:rPr lang="fa-IR" b="1" dirty="0">
                <a:solidFill>
                  <a:schemeClr val="tx2"/>
                </a:solidFill>
                <a:latin typeface="IRANSansFaNum Medium" panose="020B0506030804020204" pitchFamily="34" charset="-78"/>
                <a:cs typeface="IRANSansFaNum Medium" panose="020B0506030804020204" pitchFamily="34" charset="-78"/>
              </a:rPr>
              <a:t>صحت‌سنجی، صحه‌گذاری و دسته‌بندی و اولویت‌بندی نیازها</a:t>
            </a:r>
          </a:p>
          <a:p>
            <a:pPr marL="401638" indent="-401638" algn="just" rtl="1">
              <a:buFont typeface="Wingdings" pitchFamily="2" charset="2"/>
              <a:buChar char="q"/>
            </a:pPr>
            <a:r>
              <a:rPr lang="fa-IR" b="1" dirty="0">
                <a:solidFill>
                  <a:schemeClr val="tx2"/>
                </a:solidFill>
                <a:latin typeface="IRANSansFaNum Medium" panose="020B0506030804020204" pitchFamily="34" charset="-78"/>
                <a:cs typeface="IRANSansFaNum Medium" panose="020B0506030804020204" pitchFamily="34" charset="-78"/>
              </a:rPr>
              <a:t>یکپارچه‌سازی نیازها</a:t>
            </a:r>
          </a:p>
          <a:p>
            <a:pPr marL="401638" indent="-401638" algn="just" rtl="1">
              <a:buFont typeface="Wingdings" pitchFamily="2" charset="2"/>
              <a:buChar char="q"/>
            </a:pPr>
            <a:r>
              <a:rPr lang="fa-IR" b="1" dirty="0">
                <a:solidFill>
                  <a:schemeClr val="tx2"/>
                </a:solidFill>
                <a:latin typeface="IRANSansFaNum Medium" panose="020B0506030804020204" pitchFamily="34" charset="-78"/>
                <a:cs typeface="IRANSansFaNum Medium" panose="020B0506030804020204" pitchFamily="34" charset="-78"/>
              </a:rPr>
              <a:t>تبدیل نیازها به نیازمندی‌های قابل‌انتقال به تامین‌کنندگان</a:t>
            </a:r>
          </a:p>
        </p:txBody>
      </p:sp>
    </p:spTree>
    <p:extLst>
      <p:ext uri="{BB962C8B-B14F-4D97-AF65-F5344CB8AC3E}">
        <p14:creationId xmlns:p14="http://schemas.microsoft.com/office/powerpoint/2010/main" val="1868161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B6F15528-21DE-4FAA-801E-634DDDAF4B2B}" type="slidenum">
              <a:rPr lang="en-US" smtClean="0"/>
              <a:pPr/>
              <a:t>13</a:t>
            </a:fld>
            <a:endParaRPr lang="en-US" dirty="0"/>
          </a:p>
        </p:txBody>
      </p:sp>
      <p:sp>
        <p:nvSpPr>
          <p:cNvPr id="16" name="Rounded Rectangle 15"/>
          <p:cNvSpPr/>
          <p:nvPr/>
        </p:nvSpPr>
        <p:spPr>
          <a:xfrm>
            <a:off x="457200" y="57150"/>
            <a:ext cx="7696200" cy="304800"/>
          </a:xfrm>
          <a:prstGeom prst="roundRect">
            <a:avLst/>
          </a:prstGeom>
          <a:gradFill flip="none" rotWithShape="1">
            <a:gsLst>
              <a:gs pos="50000">
                <a:schemeClr val="accent6">
                  <a:lumMod val="75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dirty="0">
                <a:solidFill>
                  <a:schemeClr val="bg1"/>
                </a:solidFill>
                <a:latin typeface="IRANSansFaNum Black" panose="020B0506030804020204" pitchFamily="34" charset="-78"/>
                <a:cs typeface="IRANSansFaNum Black" panose="020B0506030804020204" pitchFamily="34" charset="-78"/>
              </a:rPr>
              <a:t>سایر فعالیت‌های تعریف کار</a:t>
            </a:r>
          </a:p>
        </p:txBody>
      </p:sp>
      <p:sp>
        <p:nvSpPr>
          <p:cNvPr id="4" name="TextBox 3">
            <a:extLst>
              <a:ext uri="{FF2B5EF4-FFF2-40B4-BE49-F238E27FC236}">
                <a16:creationId xmlns:a16="http://schemas.microsoft.com/office/drawing/2014/main" id="{58DEC213-FD90-CF20-0D27-44593B0BDE4B}"/>
              </a:ext>
            </a:extLst>
          </p:cNvPr>
          <p:cNvSpPr txBox="1"/>
          <p:nvPr/>
        </p:nvSpPr>
        <p:spPr>
          <a:xfrm>
            <a:off x="152400" y="1103054"/>
            <a:ext cx="7848600" cy="4093428"/>
          </a:xfrm>
          <a:prstGeom prst="rect">
            <a:avLst/>
          </a:prstGeom>
          <a:noFill/>
        </p:spPr>
        <p:txBody>
          <a:bodyPr wrap="square" rtlCol="0">
            <a:spAutoFit/>
          </a:bodyPr>
          <a:lstStyle/>
          <a:p>
            <a:pPr algn="just" rtl="1"/>
            <a:r>
              <a:rPr lang="fa-IR" sz="2000" b="1" dirty="0">
                <a:solidFill>
                  <a:schemeClr val="tx2"/>
                </a:solidFill>
                <a:latin typeface="IRANSansFaNum Medium" panose="020B0506030804020204" pitchFamily="34" charset="-78"/>
                <a:cs typeface="IRANSansFaNum Medium" panose="020B0506030804020204" pitchFamily="34" charset="-78"/>
              </a:rPr>
              <a:t>1. طراحی شکست کار کلان (</a:t>
            </a:r>
            <a:r>
              <a:rPr lang="en-US" sz="2000" b="1" dirty="0">
                <a:solidFill>
                  <a:schemeClr val="tx2"/>
                </a:solidFill>
                <a:latin typeface="IRANSansFaNum Medium" panose="020B0506030804020204" pitchFamily="34" charset="-78"/>
                <a:cs typeface="IRANSansFaNum Medium" panose="020B0506030804020204" pitchFamily="34" charset="-78"/>
              </a:rPr>
              <a:t>top-level work breakdown</a:t>
            </a:r>
            <a:r>
              <a:rPr lang="fa-IR" sz="2000" b="1" dirty="0">
                <a:solidFill>
                  <a:schemeClr val="tx2"/>
                </a:solidFill>
                <a:latin typeface="IRANSansFaNum Medium" panose="020B0506030804020204" pitchFamily="34" charset="-78"/>
                <a:cs typeface="IRANSansFaNum Medium" panose="020B0506030804020204" pitchFamily="34" charset="-78"/>
              </a:rPr>
              <a:t>)</a:t>
            </a:r>
          </a:p>
          <a:p>
            <a:pPr algn="just" rtl="1"/>
            <a:r>
              <a:rPr lang="fa-IR" sz="2000" b="1" dirty="0">
                <a:solidFill>
                  <a:schemeClr val="tx2"/>
                </a:solidFill>
                <a:latin typeface="IRANSansFaNum Medium" panose="020B0506030804020204" pitchFamily="34" charset="-78"/>
                <a:cs typeface="IRANSansFaNum Medium" panose="020B0506030804020204" pitchFamily="34" charset="-78"/>
              </a:rPr>
              <a:t>2. انتخاب مدل برون‌سپاری و تسهیم منافع (</a:t>
            </a:r>
            <a:r>
              <a:rPr lang="en-US" sz="2000" b="1" dirty="0">
                <a:solidFill>
                  <a:schemeClr val="tx2"/>
                </a:solidFill>
                <a:latin typeface="IRANSansFaNum Medium" panose="020B0506030804020204" pitchFamily="34" charset="-78"/>
                <a:cs typeface="IRANSansFaNum Medium" panose="020B0506030804020204" pitchFamily="34" charset="-78"/>
              </a:rPr>
              <a:t>BOT, GC, MC, …</a:t>
            </a:r>
            <a:r>
              <a:rPr lang="fa-IR" sz="2000" b="1" dirty="0">
                <a:solidFill>
                  <a:schemeClr val="tx2"/>
                </a:solidFill>
                <a:latin typeface="IRANSansFaNum Medium" panose="020B0506030804020204" pitchFamily="34" charset="-78"/>
                <a:cs typeface="IRANSansFaNum Medium" panose="020B0506030804020204" pitchFamily="34" charset="-78"/>
              </a:rPr>
              <a:t>)</a:t>
            </a:r>
          </a:p>
          <a:p>
            <a:pPr algn="just" rtl="1"/>
            <a:r>
              <a:rPr lang="fa-IR" sz="2000" b="1" dirty="0">
                <a:solidFill>
                  <a:schemeClr val="tx2"/>
                </a:solidFill>
                <a:latin typeface="IRANSansFaNum Medium" panose="020B0506030804020204" pitchFamily="34" charset="-78"/>
                <a:cs typeface="IRANSansFaNum Medium" panose="020B0506030804020204" pitchFamily="34" charset="-78"/>
              </a:rPr>
              <a:t>3. برآورد منابع و اندازه کار (مالی، انسانی، ...)</a:t>
            </a:r>
          </a:p>
          <a:p>
            <a:pPr algn="just" rtl="1"/>
            <a:r>
              <a:rPr lang="fa-IR" sz="2000" b="1" dirty="0">
                <a:solidFill>
                  <a:schemeClr val="tx2"/>
                </a:solidFill>
                <a:latin typeface="IRANSansFaNum Medium" panose="020B0506030804020204" pitchFamily="34" charset="-78"/>
                <a:cs typeface="IRANSansFaNum Medium" panose="020B0506030804020204" pitchFamily="34" charset="-78"/>
              </a:rPr>
              <a:t>4. ارزیابی آمادگی برای تغییر </a:t>
            </a:r>
            <a:r>
              <a:rPr lang="en-US" sz="2000" b="1" dirty="0">
                <a:solidFill>
                  <a:schemeClr val="tx2"/>
                </a:solidFill>
                <a:latin typeface="IRANSansFaNum Medium" panose="020B0506030804020204" pitchFamily="34" charset="-78"/>
                <a:cs typeface="IRANSansFaNum Medium" panose="020B0506030804020204" pitchFamily="34" charset="-78"/>
              </a:rPr>
              <a:t>(Change Readiness Analysis)</a:t>
            </a:r>
            <a:endParaRPr lang="fa-IR" sz="2000" b="1" dirty="0">
              <a:solidFill>
                <a:schemeClr val="tx2"/>
              </a:solidFill>
              <a:latin typeface="IRANSansFaNum Medium" panose="020B0506030804020204" pitchFamily="34" charset="-78"/>
              <a:cs typeface="IRANSansFaNum Medium" panose="020B0506030804020204" pitchFamily="34" charset="-78"/>
            </a:endParaRPr>
          </a:p>
          <a:p>
            <a:pPr algn="just" rtl="1"/>
            <a:r>
              <a:rPr lang="fa-IR" sz="2000" b="1" dirty="0">
                <a:solidFill>
                  <a:schemeClr val="tx2"/>
                </a:solidFill>
                <a:latin typeface="IRANSansFaNum Medium" panose="020B0506030804020204" pitchFamily="34" charset="-78"/>
                <a:cs typeface="IRANSansFaNum Medium" panose="020B0506030804020204" pitchFamily="34" charset="-78"/>
              </a:rPr>
              <a:t>5. امکان‌سنجی فنی</a:t>
            </a:r>
          </a:p>
          <a:p>
            <a:pPr algn="just" rtl="1"/>
            <a:r>
              <a:rPr lang="fa-IR" sz="2000" b="1" dirty="0">
                <a:solidFill>
                  <a:schemeClr val="tx2"/>
                </a:solidFill>
                <a:latin typeface="IRANSansFaNum Medium" panose="020B0506030804020204" pitchFamily="34" charset="-78"/>
                <a:cs typeface="IRANSansFaNum Medium" panose="020B0506030804020204" pitchFamily="34" charset="-78"/>
              </a:rPr>
              <a:t>6. امکان‌سنجی سازمانی</a:t>
            </a:r>
          </a:p>
          <a:p>
            <a:pPr algn="just" rtl="1"/>
            <a:r>
              <a:rPr lang="fa-IR" sz="2000" b="1" dirty="0">
                <a:solidFill>
                  <a:schemeClr val="tx2"/>
                </a:solidFill>
                <a:latin typeface="IRANSansFaNum Medium" panose="020B0506030804020204" pitchFamily="34" charset="-78"/>
                <a:cs typeface="IRANSansFaNum Medium" panose="020B0506030804020204" pitchFamily="34" charset="-78"/>
              </a:rPr>
              <a:t>7. تحلیل ریسک</a:t>
            </a:r>
          </a:p>
          <a:p>
            <a:pPr algn="just" rtl="1"/>
            <a:r>
              <a:rPr lang="fa-IR" sz="2000" b="1" dirty="0">
                <a:solidFill>
                  <a:schemeClr val="tx2"/>
                </a:solidFill>
                <a:latin typeface="IRANSansFaNum Medium" panose="020B0506030804020204" pitchFamily="34" charset="-78"/>
                <a:cs typeface="IRANSansFaNum Medium" panose="020B0506030804020204" pitchFamily="34" charset="-78"/>
              </a:rPr>
              <a:t>8. تحلیل حساسیت</a:t>
            </a:r>
          </a:p>
          <a:p>
            <a:pPr algn="just" rtl="1"/>
            <a:r>
              <a:rPr lang="fa-IR" sz="2000" b="1" dirty="0">
                <a:solidFill>
                  <a:schemeClr val="tx2"/>
                </a:solidFill>
                <a:latin typeface="IRANSansFaNum Medium" panose="020B0506030804020204" pitchFamily="34" charset="-78"/>
                <a:cs typeface="IRANSansFaNum Medium" panose="020B0506030804020204" pitchFamily="34" charset="-78"/>
              </a:rPr>
              <a:t>9. تعیین روش انتخاب پیمانکار/تامین‌کننده</a:t>
            </a:r>
          </a:p>
          <a:p>
            <a:pPr algn="just" rtl="1"/>
            <a:r>
              <a:rPr lang="fa-IR" sz="2000" b="1" dirty="0">
                <a:solidFill>
                  <a:schemeClr val="tx2"/>
                </a:solidFill>
                <a:latin typeface="IRANSansFaNum Medium" panose="020B0506030804020204" pitchFamily="34" charset="-78"/>
                <a:cs typeface="IRANSansFaNum Medium" panose="020B0506030804020204" pitchFamily="34" charset="-78"/>
              </a:rPr>
              <a:t>10. تنظیم اسناد ارجاع کار </a:t>
            </a:r>
            <a:r>
              <a:rPr lang="en-US" sz="2000" b="1" dirty="0">
                <a:solidFill>
                  <a:schemeClr val="tx2"/>
                </a:solidFill>
                <a:latin typeface="IRANSansFaNum Medium" panose="020B0506030804020204" pitchFamily="34" charset="-78"/>
                <a:cs typeface="IRANSansFaNum Medium" panose="020B0506030804020204" pitchFamily="34" charset="-78"/>
              </a:rPr>
              <a:t>(RFP, RFQ, RFI, TOR, …)</a:t>
            </a:r>
            <a:endParaRPr lang="fa-IR" sz="2000" b="1" dirty="0">
              <a:solidFill>
                <a:schemeClr val="tx2"/>
              </a:solidFill>
              <a:latin typeface="IRANSansFaNum Medium" panose="020B0506030804020204" pitchFamily="34" charset="-78"/>
              <a:cs typeface="IRANSansFaNum Medium" panose="020B0506030804020204" pitchFamily="34" charset="-78"/>
            </a:endParaRPr>
          </a:p>
          <a:p>
            <a:pPr algn="just" rtl="1"/>
            <a:r>
              <a:rPr lang="fa-IR" sz="2000" b="1" dirty="0">
                <a:solidFill>
                  <a:schemeClr val="tx2"/>
                </a:solidFill>
                <a:latin typeface="IRANSansFaNum Medium" panose="020B0506030804020204" pitchFamily="34" charset="-78"/>
                <a:cs typeface="IRANSansFaNum Medium" panose="020B0506030804020204" pitchFamily="34" charset="-78"/>
              </a:rPr>
              <a:t>۱۱. تدوین پیش‌نویس قرارداد و پیوست‌های آن</a:t>
            </a:r>
          </a:p>
          <a:p>
            <a:pPr algn="just" rtl="1"/>
            <a:r>
              <a:rPr lang="fa-IR" sz="2000" b="1" dirty="0">
                <a:solidFill>
                  <a:schemeClr val="tx2"/>
                </a:solidFill>
                <a:latin typeface="IRANSansFaNum Medium" panose="020B0506030804020204" pitchFamily="34" charset="-78"/>
                <a:cs typeface="IRANSansFaNum Medium" panose="020B0506030804020204" pitchFamily="34" charset="-78"/>
              </a:rPr>
              <a:t>۱۲. بررسی بازار (شناسایی تامین‌کنندگان بالقوه)</a:t>
            </a:r>
          </a:p>
          <a:p>
            <a:pPr algn="just" rtl="1"/>
            <a:r>
              <a:rPr lang="fa-IR" sz="2000" b="1" dirty="0">
                <a:solidFill>
                  <a:schemeClr val="tx2"/>
                </a:solidFill>
                <a:latin typeface="IRANSansFaNum Medium" panose="020B0506030804020204" pitchFamily="34" charset="-78"/>
                <a:cs typeface="IRANSansFaNum Medium" panose="020B0506030804020204" pitchFamily="34" charset="-78"/>
              </a:rPr>
              <a:t>۱۳. تدوین </a:t>
            </a:r>
            <a:r>
              <a:rPr lang="en-US" sz="2000" b="1" dirty="0">
                <a:solidFill>
                  <a:schemeClr val="tx2"/>
                </a:solidFill>
                <a:latin typeface="IRANSansFaNum Medium" panose="020B0506030804020204" pitchFamily="34" charset="-78"/>
                <a:cs typeface="IRANSansFaNum Medium" panose="020B0506030804020204" pitchFamily="34" charset="-78"/>
              </a:rPr>
              <a:t>Business Needs</a:t>
            </a:r>
            <a:r>
              <a:rPr lang="fa-IR" sz="2000" b="1" dirty="0">
                <a:solidFill>
                  <a:schemeClr val="tx2"/>
                </a:solidFill>
                <a:latin typeface="IRANSansFaNum Medium" panose="020B0506030804020204" pitchFamily="34" charset="-78"/>
                <a:cs typeface="IRANSansFaNum Medium" panose="020B0506030804020204" pitchFamily="34" charset="-78"/>
              </a:rPr>
              <a:t> و </a:t>
            </a:r>
            <a:r>
              <a:rPr lang="en-US" sz="2000" b="1" dirty="0">
                <a:solidFill>
                  <a:schemeClr val="tx2"/>
                </a:solidFill>
                <a:latin typeface="IRANSansFaNum Medium" panose="020B0506030804020204" pitchFamily="34" charset="-78"/>
                <a:cs typeface="IRANSansFaNum Medium" panose="020B0506030804020204" pitchFamily="34" charset="-78"/>
              </a:rPr>
              <a:t>Business Case</a:t>
            </a:r>
          </a:p>
        </p:txBody>
      </p:sp>
      <p:sp>
        <p:nvSpPr>
          <p:cNvPr id="2" name="TextBox 1">
            <a:extLst>
              <a:ext uri="{FF2B5EF4-FFF2-40B4-BE49-F238E27FC236}">
                <a16:creationId xmlns:a16="http://schemas.microsoft.com/office/drawing/2014/main" id="{C17FDFF8-631A-AD22-4FD4-754D1219E146}"/>
              </a:ext>
            </a:extLst>
          </p:cNvPr>
          <p:cNvSpPr txBox="1"/>
          <p:nvPr/>
        </p:nvSpPr>
        <p:spPr>
          <a:xfrm>
            <a:off x="152400" y="457200"/>
            <a:ext cx="8001000" cy="646331"/>
          </a:xfrm>
          <a:prstGeom prst="rect">
            <a:avLst/>
          </a:prstGeom>
          <a:noFill/>
        </p:spPr>
        <p:txBody>
          <a:bodyPr wrap="square" rtlCol="0">
            <a:spAutoFit/>
          </a:bodyPr>
          <a:lstStyle/>
          <a:p>
            <a:pPr algn="just" rtl="1"/>
            <a:r>
              <a:rPr lang="fa-IR" b="1" dirty="0">
                <a:solidFill>
                  <a:schemeClr val="tx2"/>
                </a:solidFill>
                <a:latin typeface="IRANSansFaNum Medium" panose="020B0506030804020204" pitchFamily="34" charset="-78"/>
                <a:cs typeface="IRANSansFaNum Medium" panose="020B0506030804020204" pitchFamily="34" charset="-78"/>
              </a:rPr>
              <a:t>بسته به موضوع، اندازه، حساسیت کار یا ترجیحات کارفرما، ممکن است بخشی از فعالیت‌های زیر نیز در مرحله تعریف کار انجام شود:</a:t>
            </a:r>
          </a:p>
        </p:txBody>
      </p:sp>
    </p:spTree>
    <p:extLst>
      <p:ext uri="{BB962C8B-B14F-4D97-AF65-F5344CB8AC3E}">
        <p14:creationId xmlns:p14="http://schemas.microsoft.com/office/powerpoint/2010/main" val="31089172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B6F15528-21DE-4FAA-801E-634DDDAF4B2B}" type="slidenum">
              <a:rPr lang="en-US" smtClean="0"/>
              <a:pPr/>
              <a:t>14</a:t>
            </a:fld>
            <a:endParaRPr lang="en-US" dirty="0"/>
          </a:p>
        </p:txBody>
      </p:sp>
      <p:sp>
        <p:nvSpPr>
          <p:cNvPr id="16" name="Rounded Rectangle 15"/>
          <p:cNvSpPr/>
          <p:nvPr/>
        </p:nvSpPr>
        <p:spPr>
          <a:xfrm>
            <a:off x="457200" y="57150"/>
            <a:ext cx="7696200" cy="304800"/>
          </a:xfrm>
          <a:prstGeom prst="roundRect">
            <a:avLst/>
          </a:prstGeom>
          <a:gradFill flip="none" rotWithShape="1">
            <a:gsLst>
              <a:gs pos="50000">
                <a:schemeClr val="accent6">
                  <a:lumMod val="75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dirty="0">
                <a:solidFill>
                  <a:schemeClr val="bg1"/>
                </a:solidFill>
                <a:latin typeface="IRANSansFaNum Black" panose="020B0506030804020204" pitchFamily="34" charset="-78"/>
                <a:cs typeface="IRANSansFaNum Black" panose="020B0506030804020204" pitchFamily="34" charset="-78"/>
              </a:rPr>
              <a:t>انتخاب تامین‌کننده</a:t>
            </a:r>
          </a:p>
        </p:txBody>
      </p:sp>
      <p:pic>
        <p:nvPicPr>
          <p:cNvPr id="3" name="Picture 47" descr="bs00559_">
            <a:extLst>
              <a:ext uri="{FF2B5EF4-FFF2-40B4-BE49-F238E27FC236}">
                <a16:creationId xmlns:a16="http://schemas.microsoft.com/office/drawing/2014/main" id="{5DD5CA2B-239A-5218-DA3F-09F5977130AE}"/>
              </a:ext>
            </a:extLst>
          </p:cNvPr>
          <p:cNvPicPr>
            <a:picLocks noChangeAspect="1" noChangeArrowheads="1"/>
          </p:cNvPicPr>
          <p:nvPr/>
        </p:nvPicPr>
        <p:blipFill>
          <a:blip r:embed="rId2" cstate="print"/>
          <a:srcRect/>
          <a:stretch>
            <a:fillRect/>
          </a:stretch>
        </p:blipFill>
        <p:spPr bwMode="auto">
          <a:xfrm>
            <a:off x="1371600" y="2724150"/>
            <a:ext cx="1639888" cy="1676400"/>
          </a:xfrm>
          <a:prstGeom prst="rect">
            <a:avLst/>
          </a:prstGeom>
          <a:noFill/>
          <a:ln w="9525">
            <a:noFill/>
            <a:miter lim="800000"/>
            <a:headEnd/>
            <a:tailEnd/>
          </a:ln>
        </p:spPr>
      </p:pic>
      <p:sp>
        <p:nvSpPr>
          <p:cNvPr id="4" name="Chevron 4">
            <a:extLst>
              <a:ext uri="{FF2B5EF4-FFF2-40B4-BE49-F238E27FC236}">
                <a16:creationId xmlns:a16="http://schemas.microsoft.com/office/drawing/2014/main" id="{256E4BC7-97B8-322C-DD9B-65C6E1BF6F98}"/>
              </a:ext>
            </a:extLst>
          </p:cNvPr>
          <p:cNvSpPr/>
          <p:nvPr/>
        </p:nvSpPr>
        <p:spPr>
          <a:xfrm>
            <a:off x="152400" y="590550"/>
            <a:ext cx="2590800" cy="1447800"/>
          </a:xfrm>
          <a:prstGeom prst="chevron">
            <a:avLst>
              <a:gd name="adj" fmla="val 13636"/>
            </a:avLst>
          </a:prstGeom>
        </p:spPr>
        <p:style>
          <a:lnRef idx="1">
            <a:schemeClr val="dk1"/>
          </a:lnRef>
          <a:fillRef idx="2">
            <a:schemeClr val="dk1"/>
          </a:fillRef>
          <a:effectRef idx="1">
            <a:schemeClr val="dk1"/>
          </a:effectRef>
          <a:fontRef idx="minor">
            <a:schemeClr val="dk1"/>
          </a:fontRef>
        </p:style>
        <p:txBody>
          <a:bodyPr vert="horz" rtlCol="0" anchor="t" anchorCtr="0"/>
          <a:lstStyle/>
          <a:p>
            <a:pPr algn="ctr" rtl="1"/>
            <a:r>
              <a:rPr lang="fa-IR" sz="800" b="1" dirty="0">
                <a:solidFill>
                  <a:schemeClr val="tx1"/>
                </a:solidFill>
                <a:latin typeface="IRANSansFaNum Medium" panose="020B0506030804020204" pitchFamily="34" charset="-78"/>
                <a:cs typeface="IRANSansFaNum Medium" panose="020B0506030804020204" pitchFamily="34" charset="-78"/>
              </a:rPr>
              <a:t>فرآیند برون‌سپاری</a:t>
            </a:r>
            <a:endParaRPr lang="en-US" sz="800" b="1" dirty="0">
              <a:solidFill>
                <a:schemeClr val="tx1"/>
              </a:solidFill>
              <a:latin typeface="IRANSansFaNum Medium" panose="020B0506030804020204" pitchFamily="34" charset="-78"/>
              <a:cs typeface="IRANSansFaNum Medium" panose="020B0506030804020204" pitchFamily="34" charset="-78"/>
            </a:endParaRPr>
          </a:p>
        </p:txBody>
      </p:sp>
      <p:sp>
        <p:nvSpPr>
          <p:cNvPr id="5" name="Chevron 5">
            <a:extLst>
              <a:ext uri="{FF2B5EF4-FFF2-40B4-BE49-F238E27FC236}">
                <a16:creationId xmlns:a16="http://schemas.microsoft.com/office/drawing/2014/main" id="{A46072A2-F9F0-86A4-7352-A4C5BEA4F0EE}"/>
              </a:ext>
            </a:extLst>
          </p:cNvPr>
          <p:cNvSpPr/>
          <p:nvPr/>
        </p:nvSpPr>
        <p:spPr>
          <a:xfrm>
            <a:off x="304800" y="895350"/>
            <a:ext cx="501445" cy="946639"/>
          </a:xfrm>
          <a:prstGeom prst="chevron">
            <a:avLst>
              <a:gd name="adj" fmla="val 13636"/>
            </a:avLst>
          </a:prstGeom>
        </p:spPr>
        <p:style>
          <a:lnRef idx="1">
            <a:schemeClr val="dk1"/>
          </a:lnRef>
          <a:fillRef idx="2">
            <a:schemeClr val="dk1"/>
          </a:fillRef>
          <a:effectRef idx="1">
            <a:schemeClr val="dk1"/>
          </a:effectRef>
          <a:fontRef idx="minor">
            <a:schemeClr val="dk1"/>
          </a:fontRef>
        </p:style>
        <p:txBody>
          <a:bodyPr vert="horz" rtlCol="0" anchor="ctr" anchorCtr="0"/>
          <a:lstStyle/>
          <a:p>
            <a:pPr algn="ctr" rtl="1"/>
            <a:r>
              <a:rPr lang="fa-IR" sz="400" b="1" dirty="0">
                <a:solidFill>
                  <a:schemeClr val="tx1"/>
                </a:solidFill>
                <a:latin typeface="IRANSansFaNum Medium" panose="020B0506030804020204" pitchFamily="34" charset="-78"/>
                <a:cs typeface="IRANSansFaNum Medium" panose="020B0506030804020204" pitchFamily="34" charset="-78"/>
              </a:rPr>
              <a:t>تعریف کار</a:t>
            </a:r>
            <a:endParaRPr lang="en-US" sz="400" b="1" dirty="0">
              <a:solidFill>
                <a:schemeClr val="tx1"/>
              </a:solidFill>
              <a:latin typeface="IRANSansFaNum Medium" panose="020B0506030804020204" pitchFamily="34" charset="-78"/>
              <a:cs typeface="IRANSansFaNum Medium" panose="020B0506030804020204" pitchFamily="34" charset="-78"/>
            </a:endParaRPr>
          </a:p>
        </p:txBody>
      </p:sp>
      <p:sp>
        <p:nvSpPr>
          <p:cNvPr id="6" name="Chevron 6">
            <a:extLst>
              <a:ext uri="{FF2B5EF4-FFF2-40B4-BE49-F238E27FC236}">
                <a16:creationId xmlns:a16="http://schemas.microsoft.com/office/drawing/2014/main" id="{A3056902-F2C2-BD50-173D-548E258DEE66}"/>
              </a:ext>
            </a:extLst>
          </p:cNvPr>
          <p:cNvSpPr/>
          <p:nvPr/>
        </p:nvSpPr>
        <p:spPr>
          <a:xfrm>
            <a:off x="762000" y="895350"/>
            <a:ext cx="501445" cy="946639"/>
          </a:xfrm>
          <a:prstGeom prst="chevron">
            <a:avLst>
              <a:gd name="adj" fmla="val 13636"/>
            </a:avLst>
          </a:prstGeom>
          <a:solidFill>
            <a:schemeClr val="accent6">
              <a:lumMod val="75000"/>
            </a:schemeClr>
          </a:solidFill>
        </p:spPr>
        <p:style>
          <a:lnRef idx="1">
            <a:schemeClr val="accent1"/>
          </a:lnRef>
          <a:fillRef idx="2">
            <a:schemeClr val="accent1"/>
          </a:fillRef>
          <a:effectRef idx="1">
            <a:schemeClr val="accent1"/>
          </a:effectRef>
          <a:fontRef idx="minor">
            <a:schemeClr val="dk1"/>
          </a:fontRef>
        </p:style>
        <p:txBody>
          <a:bodyPr vert="horz" rtlCol="0" anchor="ctr" anchorCtr="0"/>
          <a:lstStyle/>
          <a:p>
            <a:pPr algn="ctr" rtl="1"/>
            <a:r>
              <a:rPr lang="fa-IR" sz="500" b="1" dirty="0">
                <a:solidFill>
                  <a:schemeClr val="bg1"/>
                </a:solidFill>
                <a:latin typeface="IRANSansFaNum Medium" panose="020B0506030804020204" pitchFamily="34" charset="-78"/>
                <a:cs typeface="IRANSansFaNum Medium" panose="020B0506030804020204" pitchFamily="34" charset="-78"/>
              </a:rPr>
              <a:t>انتخاب تامین‌کننده</a:t>
            </a:r>
            <a:endParaRPr lang="en-US" sz="500" b="1" dirty="0">
              <a:solidFill>
                <a:schemeClr val="bg1"/>
              </a:solidFill>
              <a:latin typeface="IRANSansFaNum Medium" panose="020B0506030804020204" pitchFamily="34" charset="-78"/>
              <a:cs typeface="IRANSansFaNum Medium" panose="020B0506030804020204" pitchFamily="34" charset="-78"/>
            </a:endParaRPr>
          </a:p>
        </p:txBody>
      </p:sp>
      <p:sp>
        <p:nvSpPr>
          <p:cNvPr id="7" name="Chevron 7">
            <a:extLst>
              <a:ext uri="{FF2B5EF4-FFF2-40B4-BE49-F238E27FC236}">
                <a16:creationId xmlns:a16="http://schemas.microsoft.com/office/drawing/2014/main" id="{B1D0491E-5F72-3FDB-FD63-7FE80A824B11}"/>
              </a:ext>
            </a:extLst>
          </p:cNvPr>
          <p:cNvSpPr/>
          <p:nvPr/>
        </p:nvSpPr>
        <p:spPr>
          <a:xfrm>
            <a:off x="1219200" y="895350"/>
            <a:ext cx="501445" cy="946639"/>
          </a:xfrm>
          <a:prstGeom prst="chevron">
            <a:avLst>
              <a:gd name="adj" fmla="val 13636"/>
            </a:avLst>
          </a:prstGeom>
        </p:spPr>
        <p:style>
          <a:lnRef idx="1">
            <a:schemeClr val="dk1"/>
          </a:lnRef>
          <a:fillRef idx="2">
            <a:schemeClr val="dk1"/>
          </a:fillRef>
          <a:effectRef idx="1">
            <a:schemeClr val="dk1"/>
          </a:effectRef>
          <a:fontRef idx="minor">
            <a:schemeClr val="dk1"/>
          </a:fontRef>
        </p:style>
        <p:txBody>
          <a:bodyPr vert="horz" rtlCol="0" anchor="ctr" anchorCtr="0"/>
          <a:lstStyle/>
          <a:p>
            <a:pPr algn="ctr" rtl="1"/>
            <a:r>
              <a:rPr lang="fa-IR" sz="400" b="1" dirty="0">
                <a:solidFill>
                  <a:schemeClr val="tx1"/>
                </a:solidFill>
                <a:latin typeface="IRANSansFaNum Medium" panose="020B0506030804020204" pitchFamily="34" charset="-78"/>
                <a:cs typeface="IRANSansFaNum Medium" panose="020B0506030804020204" pitchFamily="34" charset="-78"/>
              </a:rPr>
              <a:t>عقد قرارداد</a:t>
            </a:r>
            <a:endParaRPr lang="en-US" sz="400" b="1" dirty="0">
              <a:solidFill>
                <a:schemeClr val="tx1"/>
              </a:solidFill>
              <a:latin typeface="IRANSansFaNum Medium" panose="020B0506030804020204" pitchFamily="34" charset="-78"/>
              <a:cs typeface="IRANSansFaNum Medium" panose="020B0506030804020204" pitchFamily="34" charset="-78"/>
            </a:endParaRPr>
          </a:p>
        </p:txBody>
      </p:sp>
      <p:sp>
        <p:nvSpPr>
          <p:cNvPr id="8" name="Chevron 8">
            <a:extLst>
              <a:ext uri="{FF2B5EF4-FFF2-40B4-BE49-F238E27FC236}">
                <a16:creationId xmlns:a16="http://schemas.microsoft.com/office/drawing/2014/main" id="{ED98DEFF-C6DD-9C7F-2543-0813D8B63451}"/>
              </a:ext>
            </a:extLst>
          </p:cNvPr>
          <p:cNvSpPr/>
          <p:nvPr/>
        </p:nvSpPr>
        <p:spPr>
          <a:xfrm>
            <a:off x="1676400" y="895350"/>
            <a:ext cx="501445" cy="946639"/>
          </a:xfrm>
          <a:prstGeom prst="chevron">
            <a:avLst>
              <a:gd name="adj" fmla="val 13636"/>
            </a:avLst>
          </a:prstGeom>
        </p:spPr>
        <p:style>
          <a:lnRef idx="1">
            <a:schemeClr val="dk1"/>
          </a:lnRef>
          <a:fillRef idx="2">
            <a:schemeClr val="dk1"/>
          </a:fillRef>
          <a:effectRef idx="1">
            <a:schemeClr val="dk1"/>
          </a:effectRef>
          <a:fontRef idx="minor">
            <a:schemeClr val="dk1"/>
          </a:fontRef>
        </p:style>
        <p:txBody>
          <a:bodyPr vert="horz" rtlCol="0" anchor="ctr" anchorCtr="0"/>
          <a:lstStyle/>
          <a:p>
            <a:pPr algn="ctr" rtl="1"/>
            <a:r>
              <a:rPr lang="fa-IR" sz="500" b="1" dirty="0">
                <a:solidFill>
                  <a:schemeClr val="tx1"/>
                </a:solidFill>
                <a:latin typeface="IRANSansFaNum Medium" panose="020B0506030804020204" pitchFamily="34" charset="-78"/>
                <a:cs typeface="IRANSansFaNum Medium" panose="020B0506030804020204" pitchFamily="34" charset="-78"/>
              </a:rPr>
              <a:t>نظارت بر اجرا</a:t>
            </a:r>
            <a:endParaRPr lang="en-US" sz="500" b="1" dirty="0">
              <a:solidFill>
                <a:schemeClr val="tx1"/>
              </a:solidFill>
              <a:latin typeface="IRANSansFaNum Medium" panose="020B0506030804020204" pitchFamily="34" charset="-78"/>
              <a:cs typeface="IRANSansFaNum Medium" panose="020B0506030804020204" pitchFamily="34" charset="-78"/>
            </a:endParaRPr>
          </a:p>
        </p:txBody>
      </p:sp>
      <p:sp>
        <p:nvSpPr>
          <p:cNvPr id="9" name="Chevron 10">
            <a:extLst>
              <a:ext uri="{FF2B5EF4-FFF2-40B4-BE49-F238E27FC236}">
                <a16:creationId xmlns:a16="http://schemas.microsoft.com/office/drawing/2014/main" id="{7D99300A-0E5D-540D-02A0-44893E381131}"/>
              </a:ext>
            </a:extLst>
          </p:cNvPr>
          <p:cNvSpPr/>
          <p:nvPr/>
        </p:nvSpPr>
        <p:spPr>
          <a:xfrm>
            <a:off x="2133600" y="895350"/>
            <a:ext cx="501445" cy="946639"/>
          </a:xfrm>
          <a:prstGeom prst="chevron">
            <a:avLst>
              <a:gd name="adj" fmla="val 13636"/>
            </a:avLst>
          </a:prstGeom>
        </p:spPr>
        <p:style>
          <a:lnRef idx="1">
            <a:schemeClr val="dk1"/>
          </a:lnRef>
          <a:fillRef idx="2">
            <a:schemeClr val="dk1"/>
          </a:fillRef>
          <a:effectRef idx="1">
            <a:schemeClr val="dk1"/>
          </a:effectRef>
          <a:fontRef idx="minor">
            <a:schemeClr val="dk1"/>
          </a:fontRef>
        </p:style>
        <p:txBody>
          <a:bodyPr vert="horz" rtlCol="0" anchor="ctr" anchorCtr="0"/>
          <a:lstStyle/>
          <a:p>
            <a:pPr algn="ctr" rtl="1"/>
            <a:r>
              <a:rPr lang="fa-IR" sz="500" b="1" dirty="0">
                <a:solidFill>
                  <a:schemeClr val="tx1"/>
                </a:solidFill>
                <a:latin typeface="IRANSansFaNum Medium" panose="020B0506030804020204" pitchFamily="34" charset="-78"/>
                <a:cs typeface="IRANSansFaNum Medium" panose="020B0506030804020204" pitchFamily="34" charset="-78"/>
              </a:rPr>
              <a:t>تحویل گیری</a:t>
            </a:r>
            <a:endParaRPr lang="en-US" sz="500" b="1" dirty="0">
              <a:solidFill>
                <a:schemeClr val="tx1"/>
              </a:solidFill>
              <a:latin typeface="IRANSansFaNum Medium" panose="020B0506030804020204" pitchFamily="34" charset="-78"/>
              <a:cs typeface="IRANSansFaNum Medium" panose="020B0506030804020204" pitchFamily="34" charset="-78"/>
            </a:endParaRPr>
          </a:p>
        </p:txBody>
      </p:sp>
      <p:sp>
        <p:nvSpPr>
          <p:cNvPr id="10" name="TextBox 9">
            <a:extLst>
              <a:ext uri="{FF2B5EF4-FFF2-40B4-BE49-F238E27FC236}">
                <a16:creationId xmlns:a16="http://schemas.microsoft.com/office/drawing/2014/main" id="{B2886C9E-A089-BFB2-7355-0D134402C0F3}"/>
              </a:ext>
            </a:extLst>
          </p:cNvPr>
          <p:cNvSpPr txBox="1"/>
          <p:nvPr/>
        </p:nvSpPr>
        <p:spPr>
          <a:xfrm>
            <a:off x="3048000" y="666750"/>
            <a:ext cx="5105400" cy="1631216"/>
          </a:xfrm>
          <a:prstGeom prst="rect">
            <a:avLst/>
          </a:prstGeom>
          <a:noFill/>
        </p:spPr>
        <p:txBody>
          <a:bodyPr wrap="square" rtlCol="0">
            <a:spAutoFit/>
          </a:bodyPr>
          <a:lstStyle/>
          <a:p>
            <a:pPr algn="just" rtl="1"/>
            <a:r>
              <a:rPr lang="fa-IR" sz="2000" b="1" dirty="0">
                <a:solidFill>
                  <a:schemeClr val="tx2"/>
                </a:solidFill>
                <a:latin typeface="IRANSansFaNum Medium" panose="020B0506030804020204" pitchFamily="34" charset="-78"/>
                <a:cs typeface="IRANSansFaNum Medium" panose="020B0506030804020204" pitchFamily="34" charset="-78"/>
              </a:rPr>
              <a:t>«انتخاب تامین‌کننده» فرآیندی است که طی آن، برمبنای مجموعه‌ای از نیازمندی‌ها و شرایط مندرج در اسناد ارجاع کار، یک شخصیت حقیقی یا حقوقی به عنوان پیمانکار/تامین‌کننده خدمات یا محصولات مورد نظر انتخاب می‌شود.</a:t>
            </a:r>
            <a:endParaRPr lang="en-US" sz="2000" b="1" dirty="0">
              <a:solidFill>
                <a:schemeClr val="tx2"/>
              </a:solidFill>
              <a:latin typeface="IRANSansFaNum Medium" panose="020B0506030804020204" pitchFamily="34" charset="-78"/>
              <a:cs typeface="IRANSansFaNum Medium" panose="020B0506030804020204" pitchFamily="34" charset="-78"/>
            </a:endParaRPr>
          </a:p>
        </p:txBody>
      </p:sp>
      <p:sp>
        <p:nvSpPr>
          <p:cNvPr id="11" name="Right Arrow 12">
            <a:extLst>
              <a:ext uri="{FF2B5EF4-FFF2-40B4-BE49-F238E27FC236}">
                <a16:creationId xmlns:a16="http://schemas.microsoft.com/office/drawing/2014/main" id="{1CC8010F-7FBC-4AF7-23E7-4D2A5785D823}"/>
              </a:ext>
            </a:extLst>
          </p:cNvPr>
          <p:cNvSpPr/>
          <p:nvPr/>
        </p:nvSpPr>
        <p:spPr>
          <a:xfrm>
            <a:off x="3200400" y="3409950"/>
            <a:ext cx="1600200" cy="685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IRANSansFaNum Medium" panose="020B0506030804020204" pitchFamily="34" charset="-78"/>
              <a:cs typeface="IRANSansFaNum Medium" panose="020B0506030804020204" pitchFamily="34" charset="-78"/>
            </a:endParaRPr>
          </a:p>
        </p:txBody>
      </p:sp>
      <p:sp>
        <p:nvSpPr>
          <p:cNvPr id="12" name="Flowchart: Multidocument 11">
            <a:extLst>
              <a:ext uri="{FF2B5EF4-FFF2-40B4-BE49-F238E27FC236}">
                <a16:creationId xmlns:a16="http://schemas.microsoft.com/office/drawing/2014/main" id="{85296ABE-9693-0FE8-1C9A-AED12895954D}"/>
              </a:ext>
            </a:extLst>
          </p:cNvPr>
          <p:cNvSpPr/>
          <p:nvPr/>
        </p:nvSpPr>
        <p:spPr>
          <a:xfrm>
            <a:off x="381000" y="3409950"/>
            <a:ext cx="1676400" cy="914400"/>
          </a:xfrm>
          <a:prstGeom prst="flowChartMultidocumen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1600" b="1" dirty="0">
                <a:solidFill>
                  <a:schemeClr val="tx2"/>
                </a:solidFill>
                <a:latin typeface="IRANSansFaNum Medium" panose="020B0506030804020204" pitchFamily="34" charset="-78"/>
                <a:cs typeface="IRANSansFaNum Medium" panose="020B0506030804020204" pitchFamily="34" charset="-78"/>
              </a:rPr>
              <a:t>نیازمندی</a:t>
            </a:r>
          </a:p>
          <a:p>
            <a:pPr algn="ctr"/>
            <a:r>
              <a:rPr lang="en-US" sz="1600" b="1" dirty="0">
                <a:solidFill>
                  <a:schemeClr val="tx2"/>
                </a:solidFill>
                <a:latin typeface="IRANSansFaNum Medium" panose="020B0506030804020204" pitchFamily="34" charset="-78"/>
                <a:cs typeface="IRANSansFaNum Medium" panose="020B0506030804020204" pitchFamily="34" charset="-78"/>
              </a:rPr>
              <a:t>Requirement</a:t>
            </a:r>
          </a:p>
        </p:txBody>
      </p:sp>
      <p:sp>
        <p:nvSpPr>
          <p:cNvPr id="14" name="TextBox 13">
            <a:extLst>
              <a:ext uri="{FF2B5EF4-FFF2-40B4-BE49-F238E27FC236}">
                <a16:creationId xmlns:a16="http://schemas.microsoft.com/office/drawing/2014/main" id="{F587FF75-B4B1-46EC-BC4D-860A67AF1388}"/>
              </a:ext>
            </a:extLst>
          </p:cNvPr>
          <p:cNvSpPr txBox="1"/>
          <p:nvPr/>
        </p:nvSpPr>
        <p:spPr>
          <a:xfrm>
            <a:off x="1371600" y="4476750"/>
            <a:ext cx="1524000" cy="276999"/>
          </a:xfrm>
          <a:prstGeom prst="rect">
            <a:avLst/>
          </a:prstGeom>
          <a:noFill/>
        </p:spPr>
        <p:txBody>
          <a:bodyPr wrap="square" rtlCol="0">
            <a:spAutoFit/>
          </a:bodyPr>
          <a:lstStyle/>
          <a:p>
            <a:pPr algn="ctr" rtl="1"/>
            <a:r>
              <a:rPr lang="fa-IR" sz="1200" b="1" dirty="0">
                <a:latin typeface="IRANSansFaNum Medium" panose="020B0506030804020204" pitchFamily="34" charset="-78"/>
                <a:cs typeface="IRANSansFaNum Medium" panose="020B0506030804020204" pitchFamily="34" charset="-78"/>
              </a:rPr>
              <a:t>اسناد ارجاع کار</a:t>
            </a:r>
            <a:endParaRPr lang="en-US" sz="1200" b="1" dirty="0">
              <a:latin typeface="IRANSansFaNum Medium" panose="020B0506030804020204" pitchFamily="34" charset="-78"/>
              <a:cs typeface="IRANSansFaNum Medium" panose="020B0506030804020204" pitchFamily="34" charset="-78"/>
            </a:endParaRPr>
          </a:p>
        </p:txBody>
      </p:sp>
      <p:pic>
        <p:nvPicPr>
          <p:cNvPr id="15" name="Picture 39" descr="PE03833_">
            <a:extLst>
              <a:ext uri="{FF2B5EF4-FFF2-40B4-BE49-F238E27FC236}">
                <a16:creationId xmlns:a16="http://schemas.microsoft.com/office/drawing/2014/main" id="{F192EB9D-366C-2960-2574-17E0E0BAC9B8}"/>
              </a:ext>
            </a:extLst>
          </p:cNvPr>
          <p:cNvPicPr>
            <a:picLocks noChangeAspect="1" noChangeArrowheads="1"/>
          </p:cNvPicPr>
          <p:nvPr/>
        </p:nvPicPr>
        <p:blipFill>
          <a:blip r:embed="rId3" cstate="print"/>
          <a:srcRect/>
          <a:stretch>
            <a:fillRect/>
          </a:stretch>
        </p:blipFill>
        <p:spPr bwMode="auto">
          <a:xfrm>
            <a:off x="4876800" y="2952750"/>
            <a:ext cx="1828800" cy="1314450"/>
          </a:xfrm>
          <a:prstGeom prst="rect">
            <a:avLst/>
          </a:prstGeom>
          <a:noFill/>
          <a:ln w="9525">
            <a:noFill/>
            <a:miter lim="800000"/>
            <a:headEnd/>
            <a:tailEnd/>
          </a:ln>
        </p:spPr>
      </p:pic>
      <p:sp>
        <p:nvSpPr>
          <p:cNvPr id="17" name="TextBox 16">
            <a:extLst>
              <a:ext uri="{FF2B5EF4-FFF2-40B4-BE49-F238E27FC236}">
                <a16:creationId xmlns:a16="http://schemas.microsoft.com/office/drawing/2014/main" id="{D01AC79C-A479-D678-7F04-7A9381D461B5}"/>
              </a:ext>
            </a:extLst>
          </p:cNvPr>
          <p:cNvSpPr txBox="1"/>
          <p:nvPr/>
        </p:nvSpPr>
        <p:spPr>
          <a:xfrm>
            <a:off x="5029200" y="4324350"/>
            <a:ext cx="1524000" cy="276999"/>
          </a:xfrm>
          <a:prstGeom prst="rect">
            <a:avLst/>
          </a:prstGeom>
          <a:noFill/>
        </p:spPr>
        <p:txBody>
          <a:bodyPr wrap="square" rtlCol="0">
            <a:spAutoFit/>
          </a:bodyPr>
          <a:lstStyle/>
          <a:p>
            <a:pPr algn="ctr" rtl="1"/>
            <a:r>
              <a:rPr lang="fa-IR" sz="1200" b="1" dirty="0">
                <a:latin typeface="IRANSansFaNum Medium" panose="020B0506030804020204" pitchFamily="34" charset="-78"/>
                <a:cs typeface="IRANSansFaNum Medium" panose="020B0506030804020204" pitchFamily="34" charset="-78"/>
              </a:rPr>
              <a:t>تامین‌کننده برگزیده</a:t>
            </a:r>
            <a:endParaRPr lang="en-US" sz="1200" b="1" dirty="0">
              <a:latin typeface="IRANSansFaNum Medium" panose="020B0506030804020204" pitchFamily="34" charset="-78"/>
              <a:cs typeface="IRANSansFaNum Medium" panose="020B0506030804020204" pitchFamily="34" charset="-78"/>
            </a:endParaRPr>
          </a:p>
        </p:txBody>
      </p:sp>
    </p:spTree>
    <p:extLst>
      <p:ext uri="{BB962C8B-B14F-4D97-AF65-F5344CB8AC3E}">
        <p14:creationId xmlns:p14="http://schemas.microsoft.com/office/powerpoint/2010/main" val="10245240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B6F15528-21DE-4FAA-801E-634DDDAF4B2B}" type="slidenum">
              <a:rPr lang="en-US" smtClean="0"/>
              <a:pPr/>
              <a:t>15</a:t>
            </a:fld>
            <a:endParaRPr lang="en-US" dirty="0"/>
          </a:p>
        </p:txBody>
      </p:sp>
      <p:sp>
        <p:nvSpPr>
          <p:cNvPr id="16" name="Rounded Rectangle 15"/>
          <p:cNvSpPr/>
          <p:nvPr/>
        </p:nvSpPr>
        <p:spPr>
          <a:xfrm>
            <a:off x="457200" y="57150"/>
            <a:ext cx="7696200" cy="304800"/>
          </a:xfrm>
          <a:prstGeom prst="roundRect">
            <a:avLst/>
          </a:prstGeom>
          <a:gradFill flip="none" rotWithShape="1">
            <a:gsLst>
              <a:gs pos="50000">
                <a:schemeClr val="accent6">
                  <a:lumMod val="75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dirty="0">
                <a:solidFill>
                  <a:schemeClr val="bg1"/>
                </a:solidFill>
                <a:latin typeface="IRANSansFaNum Black" panose="020B0506030804020204" pitchFamily="34" charset="-78"/>
                <a:cs typeface="IRANSansFaNum Black" panose="020B0506030804020204" pitchFamily="34" charset="-78"/>
              </a:rPr>
              <a:t>انعقاد قرارداد</a:t>
            </a:r>
          </a:p>
        </p:txBody>
      </p:sp>
      <p:sp>
        <p:nvSpPr>
          <p:cNvPr id="3" name="Chevron 3">
            <a:extLst>
              <a:ext uri="{FF2B5EF4-FFF2-40B4-BE49-F238E27FC236}">
                <a16:creationId xmlns:a16="http://schemas.microsoft.com/office/drawing/2014/main" id="{AC24DB20-2AC1-681B-7AE6-DE194539F662}"/>
              </a:ext>
            </a:extLst>
          </p:cNvPr>
          <p:cNvSpPr/>
          <p:nvPr/>
        </p:nvSpPr>
        <p:spPr>
          <a:xfrm>
            <a:off x="152400" y="514350"/>
            <a:ext cx="2590800" cy="1447800"/>
          </a:xfrm>
          <a:prstGeom prst="chevron">
            <a:avLst>
              <a:gd name="adj" fmla="val 13636"/>
            </a:avLst>
          </a:prstGeom>
        </p:spPr>
        <p:style>
          <a:lnRef idx="1">
            <a:schemeClr val="dk1"/>
          </a:lnRef>
          <a:fillRef idx="2">
            <a:schemeClr val="dk1"/>
          </a:fillRef>
          <a:effectRef idx="1">
            <a:schemeClr val="dk1"/>
          </a:effectRef>
          <a:fontRef idx="minor">
            <a:schemeClr val="dk1"/>
          </a:fontRef>
        </p:style>
        <p:txBody>
          <a:bodyPr vert="horz" rtlCol="0" anchor="t" anchorCtr="0"/>
          <a:lstStyle/>
          <a:p>
            <a:pPr algn="ctr" rtl="1"/>
            <a:r>
              <a:rPr lang="fa-IR" sz="800" b="1" dirty="0">
                <a:solidFill>
                  <a:schemeClr val="tx1"/>
                </a:solidFill>
                <a:latin typeface="IRANSansFaNum Medium" panose="020B0506030804020204" pitchFamily="34" charset="-78"/>
                <a:cs typeface="IRANSansFaNum Medium" panose="020B0506030804020204" pitchFamily="34" charset="-78"/>
              </a:rPr>
              <a:t>فرآیند برون‌سپاری</a:t>
            </a:r>
            <a:endParaRPr lang="en-US" sz="800" b="1" dirty="0">
              <a:solidFill>
                <a:schemeClr val="tx1"/>
              </a:solidFill>
              <a:latin typeface="IRANSansFaNum Medium" panose="020B0506030804020204" pitchFamily="34" charset="-78"/>
              <a:cs typeface="IRANSansFaNum Medium" panose="020B0506030804020204" pitchFamily="34" charset="-78"/>
            </a:endParaRPr>
          </a:p>
        </p:txBody>
      </p:sp>
      <p:sp>
        <p:nvSpPr>
          <p:cNvPr id="4" name="Chevron 4">
            <a:extLst>
              <a:ext uri="{FF2B5EF4-FFF2-40B4-BE49-F238E27FC236}">
                <a16:creationId xmlns:a16="http://schemas.microsoft.com/office/drawing/2014/main" id="{96D4C80C-B25D-C659-54D4-AF9AA9FBC43C}"/>
              </a:ext>
            </a:extLst>
          </p:cNvPr>
          <p:cNvSpPr/>
          <p:nvPr/>
        </p:nvSpPr>
        <p:spPr>
          <a:xfrm>
            <a:off x="304800" y="819150"/>
            <a:ext cx="501445" cy="946639"/>
          </a:xfrm>
          <a:prstGeom prst="chevron">
            <a:avLst>
              <a:gd name="adj" fmla="val 13636"/>
            </a:avLst>
          </a:prstGeom>
        </p:spPr>
        <p:style>
          <a:lnRef idx="1">
            <a:schemeClr val="dk1"/>
          </a:lnRef>
          <a:fillRef idx="2">
            <a:schemeClr val="dk1"/>
          </a:fillRef>
          <a:effectRef idx="1">
            <a:schemeClr val="dk1"/>
          </a:effectRef>
          <a:fontRef idx="minor">
            <a:schemeClr val="dk1"/>
          </a:fontRef>
        </p:style>
        <p:txBody>
          <a:bodyPr vert="horz" rtlCol="0" anchor="ctr" anchorCtr="0"/>
          <a:lstStyle/>
          <a:p>
            <a:pPr algn="ctr" rtl="1"/>
            <a:r>
              <a:rPr lang="fa-IR" sz="500" b="1" dirty="0">
                <a:solidFill>
                  <a:schemeClr val="tx1"/>
                </a:solidFill>
                <a:latin typeface="IRANSansFaNum Medium" panose="020B0506030804020204" pitchFamily="34" charset="-78"/>
                <a:cs typeface="IRANSansFaNum Medium" panose="020B0506030804020204" pitchFamily="34" charset="-78"/>
              </a:rPr>
              <a:t>تعریف کار</a:t>
            </a:r>
            <a:endParaRPr lang="en-US" sz="500" b="1" dirty="0">
              <a:solidFill>
                <a:schemeClr val="tx1"/>
              </a:solidFill>
              <a:latin typeface="IRANSansFaNum Medium" panose="020B0506030804020204" pitchFamily="34" charset="-78"/>
              <a:cs typeface="IRANSansFaNum Medium" panose="020B0506030804020204" pitchFamily="34" charset="-78"/>
            </a:endParaRPr>
          </a:p>
        </p:txBody>
      </p:sp>
      <p:sp>
        <p:nvSpPr>
          <p:cNvPr id="5" name="Chevron 5">
            <a:extLst>
              <a:ext uri="{FF2B5EF4-FFF2-40B4-BE49-F238E27FC236}">
                <a16:creationId xmlns:a16="http://schemas.microsoft.com/office/drawing/2014/main" id="{CD7EB679-42F6-8190-5845-13C15DC68B26}"/>
              </a:ext>
            </a:extLst>
          </p:cNvPr>
          <p:cNvSpPr/>
          <p:nvPr/>
        </p:nvSpPr>
        <p:spPr>
          <a:xfrm>
            <a:off x="762000" y="819150"/>
            <a:ext cx="501445" cy="946639"/>
          </a:xfrm>
          <a:prstGeom prst="chevron">
            <a:avLst>
              <a:gd name="adj" fmla="val 13636"/>
            </a:avLst>
          </a:prstGeom>
        </p:spPr>
        <p:style>
          <a:lnRef idx="1">
            <a:schemeClr val="dk1"/>
          </a:lnRef>
          <a:fillRef idx="2">
            <a:schemeClr val="dk1"/>
          </a:fillRef>
          <a:effectRef idx="1">
            <a:schemeClr val="dk1"/>
          </a:effectRef>
          <a:fontRef idx="minor">
            <a:schemeClr val="dk1"/>
          </a:fontRef>
        </p:style>
        <p:txBody>
          <a:bodyPr vert="horz" rtlCol="0" anchor="ctr" anchorCtr="0"/>
          <a:lstStyle/>
          <a:p>
            <a:pPr algn="ctr" rtl="1"/>
            <a:r>
              <a:rPr lang="fa-IR" sz="500" b="1" dirty="0">
                <a:solidFill>
                  <a:schemeClr val="tx1"/>
                </a:solidFill>
                <a:latin typeface="IRANSansFaNum Medium" panose="020B0506030804020204" pitchFamily="34" charset="-78"/>
                <a:cs typeface="IRANSansFaNum Medium" panose="020B0506030804020204" pitchFamily="34" charset="-78"/>
              </a:rPr>
              <a:t>انتخاب تامین‌کننده</a:t>
            </a:r>
            <a:endParaRPr lang="en-US" sz="500" b="1" dirty="0">
              <a:solidFill>
                <a:schemeClr val="tx1"/>
              </a:solidFill>
              <a:latin typeface="IRANSansFaNum Medium" panose="020B0506030804020204" pitchFamily="34" charset="-78"/>
              <a:cs typeface="IRANSansFaNum Medium" panose="020B0506030804020204" pitchFamily="34" charset="-78"/>
            </a:endParaRPr>
          </a:p>
        </p:txBody>
      </p:sp>
      <p:sp>
        <p:nvSpPr>
          <p:cNvPr id="6" name="Chevron 6">
            <a:extLst>
              <a:ext uri="{FF2B5EF4-FFF2-40B4-BE49-F238E27FC236}">
                <a16:creationId xmlns:a16="http://schemas.microsoft.com/office/drawing/2014/main" id="{D4781C0C-6339-4C51-7D41-906887030FDF}"/>
              </a:ext>
            </a:extLst>
          </p:cNvPr>
          <p:cNvSpPr/>
          <p:nvPr/>
        </p:nvSpPr>
        <p:spPr>
          <a:xfrm>
            <a:off x="1219200" y="819150"/>
            <a:ext cx="501445" cy="946639"/>
          </a:xfrm>
          <a:prstGeom prst="chevron">
            <a:avLst>
              <a:gd name="adj" fmla="val 13636"/>
            </a:avLst>
          </a:prstGeom>
          <a:solidFill>
            <a:schemeClr val="accent6">
              <a:lumMod val="75000"/>
            </a:schemeClr>
          </a:solidFill>
        </p:spPr>
        <p:style>
          <a:lnRef idx="1">
            <a:schemeClr val="accent1"/>
          </a:lnRef>
          <a:fillRef idx="2">
            <a:schemeClr val="accent1"/>
          </a:fillRef>
          <a:effectRef idx="1">
            <a:schemeClr val="accent1"/>
          </a:effectRef>
          <a:fontRef idx="minor">
            <a:schemeClr val="dk1"/>
          </a:fontRef>
        </p:style>
        <p:txBody>
          <a:bodyPr vert="horz" rtlCol="0" anchor="ctr" anchorCtr="0"/>
          <a:lstStyle/>
          <a:p>
            <a:pPr algn="ctr" rtl="1"/>
            <a:r>
              <a:rPr lang="fa-IR" sz="500" b="1" dirty="0">
                <a:solidFill>
                  <a:schemeClr val="bg1"/>
                </a:solidFill>
                <a:latin typeface="IRANSansFaNum Medium" panose="020B0506030804020204" pitchFamily="34" charset="-78"/>
                <a:cs typeface="IRANSansFaNum Medium" panose="020B0506030804020204" pitchFamily="34" charset="-78"/>
              </a:rPr>
              <a:t>عقد قرارداد</a:t>
            </a:r>
            <a:endParaRPr lang="en-US" sz="500" b="1" dirty="0">
              <a:solidFill>
                <a:schemeClr val="bg1"/>
              </a:solidFill>
              <a:latin typeface="IRANSansFaNum Medium" panose="020B0506030804020204" pitchFamily="34" charset="-78"/>
              <a:cs typeface="IRANSansFaNum Medium" panose="020B0506030804020204" pitchFamily="34" charset="-78"/>
            </a:endParaRPr>
          </a:p>
        </p:txBody>
      </p:sp>
      <p:sp>
        <p:nvSpPr>
          <p:cNvPr id="7" name="Chevron 7">
            <a:extLst>
              <a:ext uri="{FF2B5EF4-FFF2-40B4-BE49-F238E27FC236}">
                <a16:creationId xmlns:a16="http://schemas.microsoft.com/office/drawing/2014/main" id="{C5F85338-F050-BE0A-7C00-E5CD17CC9669}"/>
              </a:ext>
            </a:extLst>
          </p:cNvPr>
          <p:cNvSpPr/>
          <p:nvPr/>
        </p:nvSpPr>
        <p:spPr>
          <a:xfrm>
            <a:off x="1676400" y="819150"/>
            <a:ext cx="501445" cy="946639"/>
          </a:xfrm>
          <a:prstGeom prst="chevron">
            <a:avLst>
              <a:gd name="adj" fmla="val 13636"/>
            </a:avLst>
          </a:prstGeom>
        </p:spPr>
        <p:style>
          <a:lnRef idx="1">
            <a:schemeClr val="dk1"/>
          </a:lnRef>
          <a:fillRef idx="2">
            <a:schemeClr val="dk1"/>
          </a:fillRef>
          <a:effectRef idx="1">
            <a:schemeClr val="dk1"/>
          </a:effectRef>
          <a:fontRef idx="minor">
            <a:schemeClr val="dk1"/>
          </a:fontRef>
        </p:style>
        <p:txBody>
          <a:bodyPr vert="horz" rtlCol="0" anchor="ctr" anchorCtr="0"/>
          <a:lstStyle/>
          <a:p>
            <a:pPr algn="ctr" rtl="1"/>
            <a:r>
              <a:rPr lang="fa-IR" sz="500" b="1" dirty="0">
                <a:solidFill>
                  <a:schemeClr val="tx1"/>
                </a:solidFill>
                <a:latin typeface="IRANSansFaNum Medium" panose="020B0506030804020204" pitchFamily="34" charset="-78"/>
                <a:cs typeface="IRANSansFaNum Medium" panose="020B0506030804020204" pitchFamily="34" charset="-78"/>
              </a:rPr>
              <a:t>نظارت بر اجرا</a:t>
            </a:r>
            <a:endParaRPr lang="en-US" sz="500" b="1" dirty="0">
              <a:solidFill>
                <a:schemeClr val="tx1"/>
              </a:solidFill>
              <a:latin typeface="IRANSansFaNum Medium" panose="020B0506030804020204" pitchFamily="34" charset="-78"/>
              <a:cs typeface="IRANSansFaNum Medium" panose="020B0506030804020204" pitchFamily="34" charset="-78"/>
            </a:endParaRPr>
          </a:p>
        </p:txBody>
      </p:sp>
      <p:sp>
        <p:nvSpPr>
          <p:cNvPr id="8" name="Chevron 8">
            <a:extLst>
              <a:ext uri="{FF2B5EF4-FFF2-40B4-BE49-F238E27FC236}">
                <a16:creationId xmlns:a16="http://schemas.microsoft.com/office/drawing/2014/main" id="{3E0F06C5-F683-5166-D96C-224324CA5563}"/>
              </a:ext>
            </a:extLst>
          </p:cNvPr>
          <p:cNvSpPr/>
          <p:nvPr/>
        </p:nvSpPr>
        <p:spPr>
          <a:xfrm>
            <a:off x="2133600" y="819150"/>
            <a:ext cx="501445" cy="946639"/>
          </a:xfrm>
          <a:prstGeom prst="chevron">
            <a:avLst>
              <a:gd name="adj" fmla="val 13636"/>
            </a:avLst>
          </a:prstGeom>
        </p:spPr>
        <p:style>
          <a:lnRef idx="1">
            <a:schemeClr val="dk1"/>
          </a:lnRef>
          <a:fillRef idx="2">
            <a:schemeClr val="dk1"/>
          </a:fillRef>
          <a:effectRef idx="1">
            <a:schemeClr val="dk1"/>
          </a:effectRef>
          <a:fontRef idx="minor">
            <a:schemeClr val="dk1"/>
          </a:fontRef>
        </p:style>
        <p:txBody>
          <a:bodyPr vert="horz" rtlCol="0" anchor="ctr" anchorCtr="0"/>
          <a:lstStyle/>
          <a:p>
            <a:pPr algn="ctr" rtl="1"/>
            <a:r>
              <a:rPr lang="fa-IR" sz="500" b="1" dirty="0">
                <a:solidFill>
                  <a:schemeClr val="tx1"/>
                </a:solidFill>
                <a:latin typeface="IRANSansFaNum Medium" panose="020B0506030804020204" pitchFamily="34" charset="-78"/>
                <a:cs typeface="IRANSansFaNum Medium" panose="020B0506030804020204" pitchFamily="34" charset="-78"/>
              </a:rPr>
              <a:t>تحویل گیری</a:t>
            </a:r>
            <a:endParaRPr lang="en-US" sz="500" b="1" dirty="0">
              <a:solidFill>
                <a:schemeClr val="tx1"/>
              </a:solidFill>
              <a:latin typeface="IRANSansFaNum Medium" panose="020B0506030804020204" pitchFamily="34" charset="-78"/>
              <a:cs typeface="IRANSansFaNum Medium" panose="020B0506030804020204" pitchFamily="34" charset="-78"/>
            </a:endParaRPr>
          </a:p>
        </p:txBody>
      </p:sp>
      <p:sp>
        <p:nvSpPr>
          <p:cNvPr id="9" name="TextBox 8">
            <a:extLst>
              <a:ext uri="{FF2B5EF4-FFF2-40B4-BE49-F238E27FC236}">
                <a16:creationId xmlns:a16="http://schemas.microsoft.com/office/drawing/2014/main" id="{3970ACE1-2508-5CC8-47F7-BD431A67F751}"/>
              </a:ext>
            </a:extLst>
          </p:cNvPr>
          <p:cNvSpPr txBox="1"/>
          <p:nvPr/>
        </p:nvSpPr>
        <p:spPr>
          <a:xfrm>
            <a:off x="2971800" y="666750"/>
            <a:ext cx="5105400" cy="1200329"/>
          </a:xfrm>
          <a:prstGeom prst="rect">
            <a:avLst/>
          </a:prstGeom>
          <a:noFill/>
        </p:spPr>
        <p:txBody>
          <a:bodyPr wrap="square" rtlCol="0">
            <a:spAutoFit/>
          </a:bodyPr>
          <a:lstStyle/>
          <a:p>
            <a:pPr algn="just" rtl="1"/>
            <a:r>
              <a:rPr lang="fa-IR" sz="2400" b="1" dirty="0">
                <a:solidFill>
                  <a:schemeClr val="tx2"/>
                </a:solidFill>
                <a:latin typeface="IRANSansFaNum Medium" panose="020B0506030804020204" pitchFamily="34" charset="-78"/>
                <a:cs typeface="IRANSansFaNum Medium" panose="020B0506030804020204" pitchFamily="34" charset="-78"/>
              </a:rPr>
              <a:t>در نتیجه فرآیند انعقاد قرارداد، توافقات و </a:t>
            </a:r>
            <a:r>
              <a:rPr lang="fa-IR" sz="2400" b="1" dirty="0">
                <a:solidFill>
                  <a:srgbClr val="FF0000"/>
                </a:solidFill>
                <a:latin typeface="IRANSansFaNum Medium" panose="020B0506030804020204" pitchFamily="34" charset="-78"/>
                <a:cs typeface="IRANSansFaNum Medium" panose="020B0506030804020204" pitchFamily="34" charset="-78"/>
              </a:rPr>
              <a:t>تعهدات</a:t>
            </a:r>
            <a:r>
              <a:rPr lang="fa-IR" sz="2400" b="1" dirty="0">
                <a:solidFill>
                  <a:schemeClr val="tx2"/>
                </a:solidFill>
                <a:latin typeface="IRANSansFaNum Medium" panose="020B0506030804020204" pitchFamily="34" charset="-78"/>
                <a:cs typeface="IRANSansFaNum Medium" panose="020B0506030804020204" pitchFamily="34" charset="-78"/>
              </a:rPr>
              <a:t> طرفین (کارفرما-تامین‌کننده) جنبه </a:t>
            </a:r>
            <a:r>
              <a:rPr lang="fa-IR" sz="2400" b="1" dirty="0">
                <a:solidFill>
                  <a:srgbClr val="FF0000"/>
                </a:solidFill>
                <a:latin typeface="IRANSansFaNum Medium" panose="020B0506030804020204" pitchFamily="34" charset="-78"/>
                <a:cs typeface="IRANSansFaNum Medium" panose="020B0506030804020204" pitchFamily="34" charset="-78"/>
              </a:rPr>
              <a:t>قانونی</a:t>
            </a:r>
            <a:r>
              <a:rPr lang="fa-IR" sz="2400" b="1" dirty="0">
                <a:solidFill>
                  <a:schemeClr val="tx2"/>
                </a:solidFill>
                <a:latin typeface="IRANSansFaNum Medium" panose="020B0506030804020204" pitchFamily="34" charset="-78"/>
                <a:cs typeface="IRANSansFaNum Medium" panose="020B0506030804020204" pitchFamily="34" charset="-78"/>
              </a:rPr>
              <a:t> و </a:t>
            </a:r>
            <a:r>
              <a:rPr lang="fa-IR" sz="2400" b="1" dirty="0">
                <a:solidFill>
                  <a:srgbClr val="FF0000"/>
                </a:solidFill>
                <a:latin typeface="IRANSansFaNum Medium" panose="020B0506030804020204" pitchFamily="34" charset="-78"/>
                <a:cs typeface="IRANSansFaNum Medium" panose="020B0506030804020204" pitchFamily="34" charset="-78"/>
              </a:rPr>
              <a:t>استنادپذیر</a:t>
            </a:r>
            <a:r>
              <a:rPr lang="fa-IR" sz="2400" b="1" dirty="0">
                <a:solidFill>
                  <a:schemeClr val="tx2"/>
                </a:solidFill>
                <a:latin typeface="IRANSansFaNum Medium" panose="020B0506030804020204" pitchFamily="34" charset="-78"/>
                <a:cs typeface="IRANSansFaNum Medium" panose="020B0506030804020204" pitchFamily="34" charset="-78"/>
              </a:rPr>
              <a:t> پیدا می</a:t>
            </a:r>
            <a:r>
              <a:rPr lang="fa-IR" sz="2400" b="1" dirty="0">
                <a:solidFill>
                  <a:schemeClr val="bg1"/>
                </a:solidFill>
                <a:latin typeface="IRANSansFaNum Medium" panose="020B0506030804020204" pitchFamily="34" charset="-78"/>
                <a:cs typeface="IRANSansFaNum Medium" panose="020B0506030804020204" pitchFamily="34" charset="-78"/>
              </a:rPr>
              <a:t>‌</a:t>
            </a:r>
            <a:r>
              <a:rPr lang="fa-IR" sz="2400" b="1" dirty="0">
                <a:solidFill>
                  <a:schemeClr val="tx2"/>
                </a:solidFill>
                <a:latin typeface="IRANSansFaNum Medium" panose="020B0506030804020204" pitchFamily="34" charset="-78"/>
                <a:cs typeface="IRANSansFaNum Medium" panose="020B0506030804020204" pitchFamily="34" charset="-78"/>
              </a:rPr>
              <a:t>کند.</a:t>
            </a:r>
            <a:endParaRPr lang="en-US" sz="2400" b="1" dirty="0">
              <a:solidFill>
                <a:schemeClr val="tx2"/>
              </a:solidFill>
              <a:latin typeface="IRANSansFaNum Medium" panose="020B0506030804020204" pitchFamily="34" charset="-78"/>
              <a:cs typeface="IRANSansFaNum Medium" panose="020B0506030804020204" pitchFamily="34" charset="-78"/>
            </a:endParaRPr>
          </a:p>
        </p:txBody>
      </p:sp>
      <p:sp>
        <p:nvSpPr>
          <p:cNvPr id="10" name="Right Arrow 11">
            <a:extLst>
              <a:ext uri="{FF2B5EF4-FFF2-40B4-BE49-F238E27FC236}">
                <a16:creationId xmlns:a16="http://schemas.microsoft.com/office/drawing/2014/main" id="{D6CE40E1-62C4-48D5-E616-AF85C9E6BBE3}"/>
              </a:ext>
            </a:extLst>
          </p:cNvPr>
          <p:cNvSpPr/>
          <p:nvPr/>
        </p:nvSpPr>
        <p:spPr>
          <a:xfrm>
            <a:off x="3200400" y="3333750"/>
            <a:ext cx="1600200" cy="685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IRANSansFaNum Medium" panose="020B0506030804020204" pitchFamily="34" charset="-78"/>
              <a:cs typeface="IRANSansFaNum Medium" panose="020B0506030804020204" pitchFamily="34" charset="-78"/>
            </a:endParaRPr>
          </a:p>
        </p:txBody>
      </p:sp>
      <p:pic>
        <p:nvPicPr>
          <p:cNvPr id="11" name="Picture 39" descr="PE03833_">
            <a:extLst>
              <a:ext uri="{FF2B5EF4-FFF2-40B4-BE49-F238E27FC236}">
                <a16:creationId xmlns:a16="http://schemas.microsoft.com/office/drawing/2014/main" id="{01111D16-B119-CC9E-21AE-EAD769EF8B27}"/>
              </a:ext>
            </a:extLst>
          </p:cNvPr>
          <p:cNvPicPr>
            <a:picLocks noChangeAspect="1" noChangeArrowheads="1"/>
          </p:cNvPicPr>
          <p:nvPr/>
        </p:nvPicPr>
        <p:blipFill>
          <a:blip r:embed="rId2" cstate="print"/>
          <a:srcRect/>
          <a:stretch>
            <a:fillRect/>
          </a:stretch>
        </p:blipFill>
        <p:spPr bwMode="auto">
          <a:xfrm>
            <a:off x="1219200" y="2876550"/>
            <a:ext cx="1828800" cy="1314450"/>
          </a:xfrm>
          <a:prstGeom prst="rect">
            <a:avLst/>
          </a:prstGeom>
          <a:noFill/>
          <a:ln w="9525">
            <a:noFill/>
            <a:miter lim="800000"/>
            <a:headEnd/>
            <a:tailEnd/>
          </a:ln>
        </p:spPr>
      </p:pic>
      <p:sp>
        <p:nvSpPr>
          <p:cNvPr id="12" name="TextBox 11">
            <a:extLst>
              <a:ext uri="{FF2B5EF4-FFF2-40B4-BE49-F238E27FC236}">
                <a16:creationId xmlns:a16="http://schemas.microsoft.com/office/drawing/2014/main" id="{B8549F8B-B1BF-29F2-7E0A-6F6EB546F45E}"/>
              </a:ext>
            </a:extLst>
          </p:cNvPr>
          <p:cNvSpPr txBox="1"/>
          <p:nvPr/>
        </p:nvSpPr>
        <p:spPr>
          <a:xfrm>
            <a:off x="1371600" y="4248150"/>
            <a:ext cx="1524000" cy="276999"/>
          </a:xfrm>
          <a:prstGeom prst="rect">
            <a:avLst/>
          </a:prstGeom>
          <a:noFill/>
        </p:spPr>
        <p:txBody>
          <a:bodyPr wrap="square" rtlCol="0">
            <a:spAutoFit/>
          </a:bodyPr>
          <a:lstStyle/>
          <a:p>
            <a:pPr algn="ctr" rtl="1"/>
            <a:r>
              <a:rPr lang="fa-IR" sz="1200" b="1" dirty="0">
                <a:latin typeface="IRANSansFaNum Medium" panose="020B0506030804020204" pitchFamily="34" charset="-78"/>
                <a:cs typeface="IRANSansFaNum Medium" panose="020B0506030804020204" pitchFamily="34" charset="-78"/>
              </a:rPr>
              <a:t>تامین‌کننده برگزیده</a:t>
            </a:r>
            <a:endParaRPr lang="en-US" sz="1200" b="1" dirty="0">
              <a:latin typeface="IRANSansFaNum Medium" panose="020B0506030804020204" pitchFamily="34" charset="-78"/>
              <a:cs typeface="IRANSansFaNum Medium" panose="020B0506030804020204" pitchFamily="34" charset="-78"/>
            </a:endParaRPr>
          </a:p>
        </p:txBody>
      </p:sp>
      <p:sp>
        <p:nvSpPr>
          <p:cNvPr id="14" name="TextBox 13">
            <a:extLst>
              <a:ext uri="{FF2B5EF4-FFF2-40B4-BE49-F238E27FC236}">
                <a16:creationId xmlns:a16="http://schemas.microsoft.com/office/drawing/2014/main" id="{394FF38D-81AE-F765-472D-585203FD8FEE}"/>
              </a:ext>
            </a:extLst>
          </p:cNvPr>
          <p:cNvSpPr txBox="1"/>
          <p:nvPr/>
        </p:nvSpPr>
        <p:spPr>
          <a:xfrm>
            <a:off x="4953000" y="4171950"/>
            <a:ext cx="1524000" cy="276999"/>
          </a:xfrm>
          <a:prstGeom prst="rect">
            <a:avLst/>
          </a:prstGeom>
          <a:noFill/>
        </p:spPr>
        <p:txBody>
          <a:bodyPr wrap="square" rtlCol="0">
            <a:spAutoFit/>
          </a:bodyPr>
          <a:lstStyle/>
          <a:p>
            <a:pPr algn="ctr" rtl="1"/>
            <a:r>
              <a:rPr lang="fa-IR" sz="1200" b="1" dirty="0">
                <a:latin typeface="IRANSansFaNum Medium" panose="020B0506030804020204" pitchFamily="34" charset="-78"/>
                <a:cs typeface="IRANSansFaNum Medium" panose="020B0506030804020204" pitchFamily="34" charset="-78"/>
              </a:rPr>
              <a:t>قرارداد</a:t>
            </a:r>
            <a:endParaRPr lang="en-US" sz="1200" b="1" dirty="0">
              <a:latin typeface="IRANSansFaNum Medium" panose="020B0506030804020204" pitchFamily="34" charset="-78"/>
              <a:cs typeface="IRANSansFaNum Medium" panose="020B0506030804020204" pitchFamily="34" charset="-78"/>
            </a:endParaRPr>
          </a:p>
        </p:txBody>
      </p:sp>
      <p:pic>
        <p:nvPicPr>
          <p:cNvPr id="15" name="Picture 2">
            <a:extLst>
              <a:ext uri="{FF2B5EF4-FFF2-40B4-BE49-F238E27FC236}">
                <a16:creationId xmlns:a16="http://schemas.microsoft.com/office/drawing/2014/main" id="{DFF6228D-A831-85E5-84F5-19CEAAF2C98B}"/>
              </a:ext>
            </a:extLst>
          </p:cNvPr>
          <p:cNvPicPr>
            <a:picLocks noChangeAspect="1" noChangeArrowheads="1"/>
          </p:cNvPicPr>
          <p:nvPr/>
        </p:nvPicPr>
        <p:blipFill>
          <a:blip r:embed="rId3" cstate="print"/>
          <a:srcRect/>
          <a:stretch>
            <a:fillRect/>
          </a:stretch>
        </p:blipFill>
        <p:spPr bwMode="auto">
          <a:xfrm>
            <a:off x="4953000" y="2952750"/>
            <a:ext cx="1831258" cy="1143000"/>
          </a:xfrm>
          <a:prstGeom prst="rect">
            <a:avLst/>
          </a:prstGeom>
          <a:noFill/>
          <a:ln w="9525">
            <a:noFill/>
            <a:miter lim="800000"/>
            <a:headEnd/>
            <a:tailEnd/>
          </a:ln>
        </p:spPr>
      </p:pic>
    </p:spTree>
    <p:extLst>
      <p:ext uri="{BB962C8B-B14F-4D97-AF65-F5344CB8AC3E}">
        <p14:creationId xmlns:p14="http://schemas.microsoft.com/office/powerpoint/2010/main" val="23361430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B6F15528-21DE-4FAA-801E-634DDDAF4B2B}" type="slidenum">
              <a:rPr lang="en-US" smtClean="0"/>
              <a:pPr/>
              <a:t>16</a:t>
            </a:fld>
            <a:endParaRPr lang="en-US" dirty="0"/>
          </a:p>
        </p:txBody>
      </p:sp>
      <p:sp>
        <p:nvSpPr>
          <p:cNvPr id="16" name="Rounded Rectangle 15"/>
          <p:cNvSpPr/>
          <p:nvPr/>
        </p:nvSpPr>
        <p:spPr>
          <a:xfrm>
            <a:off x="457200" y="57150"/>
            <a:ext cx="7696200" cy="304800"/>
          </a:xfrm>
          <a:prstGeom prst="roundRect">
            <a:avLst/>
          </a:prstGeom>
          <a:gradFill flip="none" rotWithShape="1">
            <a:gsLst>
              <a:gs pos="50000">
                <a:schemeClr val="accent6">
                  <a:lumMod val="75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dirty="0">
                <a:solidFill>
                  <a:schemeClr val="bg1"/>
                </a:solidFill>
                <a:latin typeface="IRANSansFaNum Black" panose="020B0506030804020204" pitchFamily="34" charset="-78"/>
                <a:cs typeface="IRANSansFaNum Black" panose="020B0506030804020204" pitchFamily="34" charset="-78"/>
              </a:rPr>
              <a:t>نظارت بر اجرا</a:t>
            </a:r>
          </a:p>
        </p:txBody>
      </p:sp>
      <p:sp>
        <p:nvSpPr>
          <p:cNvPr id="3" name="Chevron 3">
            <a:extLst>
              <a:ext uri="{FF2B5EF4-FFF2-40B4-BE49-F238E27FC236}">
                <a16:creationId xmlns:a16="http://schemas.microsoft.com/office/drawing/2014/main" id="{08F6FBA1-7844-A1C4-3B6A-5F1E287D1F4B}"/>
              </a:ext>
            </a:extLst>
          </p:cNvPr>
          <p:cNvSpPr/>
          <p:nvPr/>
        </p:nvSpPr>
        <p:spPr>
          <a:xfrm>
            <a:off x="228600" y="590550"/>
            <a:ext cx="2590800" cy="1447800"/>
          </a:xfrm>
          <a:prstGeom prst="chevron">
            <a:avLst>
              <a:gd name="adj" fmla="val 13636"/>
            </a:avLst>
          </a:prstGeom>
        </p:spPr>
        <p:style>
          <a:lnRef idx="1">
            <a:schemeClr val="dk1"/>
          </a:lnRef>
          <a:fillRef idx="2">
            <a:schemeClr val="dk1"/>
          </a:fillRef>
          <a:effectRef idx="1">
            <a:schemeClr val="dk1"/>
          </a:effectRef>
          <a:fontRef idx="minor">
            <a:schemeClr val="dk1"/>
          </a:fontRef>
        </p:style>
        <p:txBody>
          <a:bodyPr vert="horz" rtlCol="0" anchor="t" anchorCtr="0"/>
          <a:lstStyle/>
          <a:p>
            <a:pPr algn="ctr" rtl="1"/>
            <a:r>
              <a:rPr lang="fa-IR" sz="800" b="1" dirty="0">
                <a:solidFill>
                  <a:schemeClr val="tx1"/>
                </a:solidFill>
                <a:latin typeface="IRANSansFaNum Medium" panose="020B0506030804020204" pitchFamily="34" charset="-78"/>
                <a:cs typeface="IRANSansFaNum Medium" panose="020B0506030804020204" pitchFamily="34" charset="-78"/>
              </a:rPr>
              <a:t>فرآیند برون‌سپاری</a:t>
            </a:r>
            <a:endParaRPr lang="en-US" sz="800" b="1" dirty="0">
              <a:solidFill>
                <a:schemeClr val="tx1"/>
              </a:solidFill>
              <a:latin typeface="IRANSansFaNum Medium" panose="020B0506030804020204" pitchFamily="34" charset="-78"/>
              <a:cs typeface="IRANSansFaNum Medium" panose="020B0506030804020204" pitchFamily="34" charset="-78"/>
            </a:endParaRPr>
          </a:p>
        </p:txBody>
      </p:sp>
      <p:sp>
        <p:nvSpPr>
          <p:cNvPr id="4" name="Chevron 4">
            <a:extLst>
              <a:ext uri="{FF2B5EF4-FFF2-40B4-BE49-F238E27FC236}">
                <a16:creationId xmlns:a16="http://schemas.microsoft.com/office/drawing/2014/main" id="{1D01D789-BE14-5CE2-64B6-6D75D1F9BF16}"/>
              </a:ext>
            </a:extLst>
          </p:cNvPr>
          <p:cNvSpPr/>
          <p:nvPr/>
        </p:nvSpPr>
        <p:spPr>
          <a:xfrm>
            <a:off x="381000" y="895350"/>
            <a:ext cx="501445" cy="946639"/>
          </a:xfrm>
          <a:prstGeom prst="chevron">
            <a:avLst>
              <a:gd name="adj" fmla="val 13636"/>
            </a:avLst>
          </a:prstGeom>
        </p:spPr>
        <p:style>
          <a:lnRef idx="1">
            <a:schemeClr val="dk1"/>
          </a:lnRef>
          <a:fillRef idx="2">
            <a:schemeClr val="dk1"/>
          </a:fillRef>
          <a:effectRef idx="1">
            <a:schemeClr val="dk1"/>
          </a:effectRef>
          <a:fontRef idx="minor">
            <a:schemeClr val="dk1"/>
          </a:fontRef>
        </p:style>
        <p:txBody>
          <a:bodyPr vert="horz" rtlCol="0" anchor="ctr" anchorCtr="0"/>
          <a:lstStyle/>
          <a:p>
            <a:pPr algn="ctr" rtl="1"/>
            <a:r>
              <a:rPr lang="fa-IR" sz="500" b="1" dirty="0">
                <a:solidFill>
                  <a:schemeClr val="tx1"/>
                </a:solidFill>
                <a:latin typeface="IRANSansFaNum Medium" panose="020B0506030804020204" pitchFamily="34" charset="-78"/>
                <a:cs typeface="IRANSansFaNum Medium" panose="020B0506030804020204" pitchFamily="34" charset="-78"/>
              </a:rPr>
              <a:t>تعریف کار</a:t>
            </a:r>
            <a:endParaRPr lang="en-US" sz="500" b="1" dirty="0">
              <a:solidFill>
                <a:schemeClr val="tx1"/>
              </a:solidFill>
              <a:latin typeface="IRANSansFaNum Medium" panose="020B0506030804020204" pitchFamily="34" charset="-78"/>
              <a:cs typeface="IRANSansFaNum Medium" panose="020B0506030804020204" pitchFamily="34" charset="-78"/>
            </a:endParaRPr>
          </a:p>
        </p:txBody>
      </p:sp>
      <p:sp>
        <p:nvSpPr>
          <p:cNvPr id="5" name="Chevron 5">
            <a:extLst>
              <a:ext uri="{FF2B5EF4-FFF2-40B4-BE49-F238E27FC236}">
                <a16:creationId xmlns:a16="http://schemas.microsoft.com/office/drawing/2014/main" id="{E9F621C2-A72B-BCB8-54C2-AB6462204237}"/>
              </a:ext>
            </a:extLst>
          </p:cNvPr>
          <p:cNvSpPr/>
          <p:nvPr/>
        </p:nvSpPr>
        <p:spPr>
          <a:xfrm>
            <a:off x="838200" y="895350"/>
            <a:ext cx="501445" cy="946639"/>
          </a:xfrm>
          <a:prstGeom prst="chevron">
            <a:avLst>
              <a:gd name="adj" fmla="val 13636"/>
            </a:avLst>
          </a:prstGeom>
        </p:spPr>
        <p:style>
          <a:lnRef idx="1">
            <a:schemeClr val="dk1"/>
          </a:lnRef>
          <a:fillRef idx="2">
            <a:schemeClr val="dk1"/>
          </a:fillRef>
          <a:effectRef idx="1">
            <a:schemeClr val="dk1"/>
          </a:effectRef>
          <a:fontRef idx="minor">
            <a:schemeClr val="dk1"/>
          </a:fontRef>
        </p:style>
        <p:txBody>
          <a:bodyPr vert="horz" rtlCol="0" anchor="ctr" anchorCtr="0"/>
          <a:lstStyle/>
          <a:p>
            <a:pPr algn="ctr" rtl="1"/>
            <a:r>
              <a:rPr lang="fa-IR" sz="500" b="1" dirty="0">
                <a:solidFill>
                  <a:schemeClr val="tx1"/>
                </a:solidFill>
                <a:latin typeface="IRANSansFaNum Medium" panose="020B0506030804020204" pitchFamily="34" charset="-78"/>
                <a:cs typeface="IRANSansFaNum Medium" panose="020B0506030804020204" pitchFamily="34" charset="-78"/>
              </a:rPr>
              <a:t>انتخاب تامین‌کننده</a:t>
            </a:r>
            <a:endParaRPr lang="en-US" sz="500" b="1" dirty="0">
              <a:solidFill>
                <a:schemeClr val="tx1"/>
              </a:solidFill>
              <a:latin typeface="IRANSansFaNum Medium" panose="020B0506030804020204" pitchFamily="34" charset="-78"/>
              <a:cs typeface="IRANSansFaNum Medium" panose="020B0506030804020204" pitchFamily="34" charset="-78"/>
            </a:endParaRPr>
          </a:p>
        </p:txBody>
      </p:sp>
      <p:sp>
        <p:nvSpPr>
          <p:cNvPr id="6" name="Chevron 6">
            <a:extLst>
              <a:ext uri="{FF2B5EF4-FFF2-40B4-BE49-F238E27FC236}">
                <a16:creationId xmlns:a16="http://schemas.microsoft.com/office/drawing/2014/main" id="{3A402889-D5A3-456A-5155-860FB626EA9F}"/>
              </a:ext>
            </a:extLst>
          </p:cNvPr>
          <p:cNvSpPr/>
          <p:nvPr/>
        </p:nvSpPr>
        <p:spPr>
          <a:xfrm>
            <a:off x="1295400" y="895350"/>
            <a:ext cx="501445" cy="946639"/>
          </a:xfrm>
          <a:prstGeom prst="chevron">
            <a:avLst>
              <a:gd name="adj" fmla="val 13636"/>
            </a:avLst>
          </a:prstGeom>
        </p:spPr>
        <p:style>
          <a:lnRef idx="1">
            <a:schemeClr val="dk1"/>
          </a:lnRef>
          <a:fillRef idx="2">
            <a:schemeClr val="dk1"/>
          </a:fillRef>
          <a:effectRef idx="1">
            <a:schemeClr val="dk1"/>
          </a:effectRef>
          <a:fontRef idx="minor">
            <a:schemeClr val="dk1"/>
          </a:fontRef>
        </p:style>
        <p:txBody>
          <a:bodyPr vert="horz" rtlCol="0" anchor="ctr" anchorCtr="0"/>
          <a:lstStyle/>
          <a:p>
            <a:pPr algn="ctr" rtl="1"/>
            <a:r>
              <a:rPr lang="fa-IR" sz="400" b="1" dirty="0">
                <a:solidFill>
                  <a:schemeClr val="tx1"/>
                </a:solidFill>
                <a:latin typeface="IRANSansFaNum Medium" panose="020B0506030804020204" pitchFamily="34" charset="-78"/>
                <a:cs typeface="IRANSansFaNum Medium" panose="020B0506030804020204" pitchFamily="34" charset="-78"/>
              </a:rPr>
              <a:t>عقد قرارداد</a:t>
            </a:r>
            <a:endParaRPr lang="en-US" sz="400" b="1" dirty="0">
              <a:solidFill>
                <a:schemeClr val="tx1"/>
              </a:solidFill>
              <a:latin typeface="IRANSansFaNum Medium" panose="020B0506030804020204" pitchFamily="34" charset="-78"/>
              <a:cs typeface="IRANSansFaNum Medium" panose="020B0506030804020204" pitchFamily="34" charset="-78"/>
            </a:endParaRPr>
          </a:p>
        </p:txBody>
      </p:sp>
      <p:sp>
        <p:nvSpPr>
          <p:cNvPr id="7" name="Chevron 7">
            <a:extLst>
              <a:ext uri="{FF2B5EF4-FFF2-40B4-BE49-F238E27FC236}">
                <a16:creationId xmlns:a16="http://schemas.microsoft.com/office/drawing/2014/main" id="{D9992996-A60F-33E1-A3DF-169AE47E45B5}"/>
              </a:ext>
            </a:extLst>
          </p:cNvPr>
          <p:cNvSpPr/>
          <p:nvPr/>
        </p:nvSpPr>
        <p:spPr>
          <a:xfrm>
            <a:off x="1752600" y="895350"/>
            <a:ext cx="501445" cy="946639"/>
          </a:xfrm>
          <a:prstGeom prst="chevron">
            <a:avLst>
              <a:gd name="adj" fmla="val 13636"/>
            </a:avLst>
          </a:prstGeom>
          <a:solidFill>
            <a:schemeClr val="accent6">
              <a:lumMod val="75000"/>
            </a:schemeClr>
          </a:solidFill>
        </p:spPr>
        <p:style>
          <a:lnRef idx="1">
            <a:schemeClr val="accent1"/>
          </a:lnRef>
          <a:fillRef idx="2">
            <a:schemeClr val="accent1"/>
          </a:fillRef>
          <a:effectRef idx="1">
            <a:schemeClr val="accent1"/>
          </a:effectRef>
          <a:fontRef idx="minor">
            <a:schemeClr val="dk1"/>
          </a:fontRef>
        </p:style>
        <p:txBody>
          <a:bodyPr vert="horz" rtlCol="0" anchor="ctr" anchorCtr="0"/>
          <a:lstStyle/>
          <a:p>
            <a:pPr algn="ctr" rtl="1"/>
            <a:r>
              <a:rPr lang="fa-IR" sz="500" b="1" dirty="0">
                <a:solidFill>
                  <a:schemeClr val="bg1"/>
                </a:solidFill>
                <a:latin typeface="IRANSansFaNum Medium" panose="020B0506030804020204" pitchFamily="34" charset="-78"/>
                <a:cs typeface="IRANSansFaNum Medium" panose="020B0506030804020204" pitchFamily="34" charset="-78"/>
              </a:rPr>
              <a:t>نظارت بر اجرا</a:t>
            </a:r>
            <a:endParaRPr lang="en-US" sz="500" b="1" dirty="0">
              <a:solidFill>
                <a:schemeClr val="bg1"/>
              </a:solidFill>
              <a:latin typeface="IRANSansFaNum Medium" panose="020B0506030804020204" pitchFamily="34" charset="-78"/>
              <a:cs typeface="IRANSansFaNum Medium" panose="020B0506030804020204" pitchFamily="34" charset="-78"/>
            </a:endParaRPr>
          </a:p>
        </p:txBody>
      </p:sp>
      <p:sp>
        <p:nvSpPr>
          <p:cNvPr id="8" name="Chevron 8">
            <a:extLst>
              <a:ext uri="{FF2B5EF4-FFF2-40B4-BE49-F238E27FC236}">
                <a16:creationId xmlns:a16="http://schemas.microsoft.com/office/drawing/2014/main" id="{FFBB5D0D-1D70-E6BC-445D-FAA5A4F4FBB5}"/>
              </a:ext>
            </a:extLst>
          </p:cNvPr>
          <p:cNvSpPr/>
          <p:nvPr/>
        </p:nvSpPr>
        <p:spPr>
          <a:xfrm>
            <a:off x="2209800" y="895350"/>
            <a:ext cx="501445" cy="946639"/>
          </a:xfrm>
          <a:prstGeom prst="chevron">
            <a:avLst>
              <a:gd name="adj" fmla="val 13636"/>
            </a:avLst>
          </a:prstGeom>
        </p:spPr>
        <p:style>
          <a:lnRef idx="1">
            <a:schemeClr val="dk1"/>
          </a:lnRef>
          <a:fillRef idx="2">
            <a:schemeClr val="dk1"/>
          </a:fillRef>
          <a:effectRef idx="1">
            <a:schemeClr val="dk1"/>
          </a:effectRef>
          <a:fontRef idx="minor">
            <a:schemeClr val="dk1"/>
          </a:fontRef>
        </p:style>
        <p:txBody>
          <a:bodyPr vert="horz" rtlCol="0" anchor="ctr" anchorCtr="0"/>
          <a:lstStyle/>
          <a:p>
            <a:pPr algn="ctr" rtl="1"/>
            <a:r>
              <a:rPr lang="fa-IR" sz="500" b="1" dirty="0">
                <a:solidFill>
                  <a:schemeClr val="tx1"/>
                </a:solidFill>
                <a:latin typeface="IRANSansFaNum Medium" panose="020B0506030804020204" pitchFamily="34" charset="-78"/>
                <a:cs typeface="IRANSansFaNum Medium" panose="020B0506030804020204" pitchFamily="34" charset="-78"/>
              </a:rPr>
              <a:t>تحویل گیری</a:t>
            </a:r>
            <a:endParaRPr lang="en-US" sz="500" b="1" dirty="0">
              <a:solidFill>
                <a:schemeClr val="tx1"/>
              </a:solidFill>
              <a:latin typeface="IRANSansFaNum Medium" panose="020B0506030804020204" pitchFamily="34" charset="-78"/>
              <a:cs typeface="IRANSansFaNum Medium" panose="020B0506030804020204" pitchFamily="34" charset="-78"/>
            </a:endParaRPr>
          </a:p>
        </p:txBody>
      </p:sp>
      <p:sp>
        <p:nvSpPr>
          <p:cNvPr id="9" name="TextBox 8">
            <a:extLst>
              <a:ext uri="{FF2B5EF4-FFF2-40B4-BE49-F238E27FC236}">
                <a16:creationId xmlns:a16="http://schemas.microsoft.com/office/drawing/2014/main" id="{D3C95267-48ED-2C70-FB5C-DA66FAD63A86}"/>
              </a:ext>
            </a:extLst>
          </p:cNvPr>
          <p:cNvSpPr txBox="1"/>
          <p:nvPr/>
        </p:nvSpPr>
        <p:spPr>
          <a:xfrm>
            <a:off x="2971800" y="590550"/>
            <a:ext cx="5105400" cy="1323439"/>
          </a:xfrm>
          <a:prstGeom prst="rect">
            <a:avLst/>
          </a:prstGeom>
          <a:noFill/>
        </p:spPr>
        <p:txBody>
          <a:bodyPr wrap="square" rtlCol="0">
            <a:spAutoFit/>
          </a:bodyPr>
          <a:lstStyle/>
          <a:p>
            <a:pPr algn="just" rtl="1"/>
            <a:r>
              <a:rPr lang="fa-IR" sz="2000" b="1" dirty="0">
                <a:solidFill>
                  <a:schemeClr val="tx2"/>
                </a:solidFill>
                <a:latin typeface="IRANSansFaNum Medium" panose="020B0506030804020204" pitchFamily="34" charset="-78"/>
                <a:cs typeface="IRANSansFaNum Medium" panose="020B0506030804020204" pitchFamily="34" charset="-78"/>
              </a:rPr>
              <a:t>در طول مدت قرارداد، انجام تعهدات قراردادی از سوی تامین‌کننده، باید توسط </a:t>
            </a:r>
            <a:r>
              <a:rPr lang="fa-IR" sz="2000" b="1" dirty="0">
                <a:solidFill>
                  <a:srgbClr val="FF0000"/>
                </a:solidFill>
                <a:latin typeface="IRANSansFaNum Medium" panose="020B0506030804020204" pitchFamily="34" charset="-78"/>
                <a:cs typeface="IRANSansFaNum Medium" panose="020B0506030804020204" pitchFamily="34" charset="-78"/>
              </a:rPr>
              <a:t>کارفرما</a:t>
            </a:r>
            <a:r>
              <a:rPr lang="fa-IR" sz="2000" b="1" dirty="0">
                <a:solidFill>
                  <a:schemeClr val="tx2"/>
                </a:solidFill>
                <a:latin typeface="IRANSansFaNum Medium" panose="020B0506030804020204" pitchFamily="34" charset="-78"/>
                <a:cs typeface="IRANSansFaNum Medium" panose="020B0506030804020204" pitchFamily="34" charset="-78"/>
              </a:rPr>
              <a:t> یا </a:t>
            </a:r>
            <a:r>
              <a:rPr lang="fa-IR" sz="2000" b="1" dirty="0">
                <a:solidFill>
                  <a:srgbClr val="FF0000"/>
                </a:solidFill>
                <a:latin typeface="IRANSansFaNum Medium" panose="020B0506030804020204" pitchFamily="34" charset="-78"/>
                <a:cs typeface="IRANSansFaNum Medium" panose="020B0506030804020204" pitchFamily="34" charset="-78"/>
              </a:rPr>
              <a:t>ناظر</a:t>
            </a:r>
            <a:r>
              <a:rPr lang="fa-IR" sz="2000" b="1" dirty="0">
                <a:solidFill>
                  <a:schemeClr val="tx2"/>
                </a:solidFill>
                <a:latin typeface="IRANSansFaNum Medium" panose="020B0506030804020204" pitchFamily="34" charset="-78"/>
                <a:cs typeface="IRANSansFaNum Medium" panose="020B0506030804020204" pitchFamily="34" charset="-78"/>
              </a:rPr>
              <a:t> تعیین‌شده از سوی او، به‌صورت مستمر مورد پایش و نظارت قرار گیرد.</a:t>
            </a:r>
            <a:endParaRPr lang="en-US" sz="2000" b="1" dirty="0">
              <a:solidFill>
                <a:schemeClr val="tx2"/>
              </a:solidFill>
              <a:latin typeface="IRANSansFaNum Medium" panose="020B0506030804020204" pitchFamily="34" charset="-78"/>
              <a:cs typeface="IRANSansFaNum Medium" panose="020B0506030804020204" pitchFamily="34" charset="-78"/>
            </a:endParaRPr>
          </a:p>
        </p:txBody>
      </p:sp>
      <p:sp>
        <p:nvSpPr>
          <p:cNvPr id="10" name="Right Arrow 11">
            <a:extLst>
              <a:ext uri="{FF2B5EF4-FFF2-40B4-BE49-F238E27FC236}">
                <a16:creationId xmlns:a16="http://schemas.microsoft.com/office/drawing/2014/main" id="{CC5214DD-584A-FA60-DD90-65503EE94FD4}"/>
              </a:ext>
            </a:extLst>
          </p:cNvPr>
          <p:cNvSpPr/>
          <p:nvPr/>
        </p:nvSpPr>
        <p:spPr>
          <a:xfrm>
            <a:off x="3276600" y="3409950"/>
            <a:ext cx="1600200" cy="685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IRANSansFaNum Medium" panose="020B0506030804020204" pitchFamily="34" charset="-78"/>
              <a:cs typeface="IRANSansFaNum Medium" panose="020B0506030804020204" pitchFamily="34" charset="-78"/>
            </a:endParaRPr>
          </a:p>
        </p:txBody>
      </p:sp>
      <p:sp>
        <p:nvSpPr>
          <p:cNvPr id="11" name="TextBox 10">
            <a:extLst>
              <a:ext uri="{FF2B5EF4-FFF2-40B4-BE49-F238E27FC236}">
                <a16:creationId xmlns:a16="http://schemas.microsoft.com/office/drawing/2014/main" id="{73BFB3E8-5FD7-6C6A-C156-12F274E01F87}"/>
              </a:ext>
            </a:extLst>
          </p:cNvPr>
          <p:cNvSpPr txBox="1"/>
          <p:nvPr/>
        </p:nvSpPr>
        <p:spPr>
          <a:xfrm>
            <a:off x="5029200" y="4248150"/>
            <a:ext cx="1524000" cy="276999"/>
          </a:xfrm>
          <a:prstGeom prst="rect">
            <a:avLst/>
          </a:prstGeom>
          <a:noFill/>
        </p:spPr>
        <p:txBody>
          <a:bodyPr wrap="square" rtlCol="0">
            <a:spAutoFit/>
          </a:bodyPr>
          <a:lstStyle/>
          <a:p>
            <a:pPr algn="ctr" rtl="1"/>
            <a:r>
              <a:rPr lang="fa-IR" sz="1200" b="1" dirty="0">
                <a:latin typeface="IRANSansFaNum Medium" panose="020B0506030804020204" pitchFamily="34" charset="-78"/>
                <a:cs typeface="IRANSansFaNum Medium" panose="020B0506030804020204" pitchFamily="34" charset="-78"/>
              </a:rPr>
              <a:t>محصول/خدمت</a:t>
            </a:r>
            <a:endParaRPr lang="en-US" sz="1200" b="1" dirty="0">
              <a:latin typeface="IRANSansFaNum Medium" panose="020B0506030804020204" pitchFamily="34" charset="-78"/>
              <a:cs typeface="IRANSansFaNum Medium" panose="020B0506030804020204" pitchFamily="34" charset="-78"/>
            </a:endParaRPr>
          </a:p>
        </p:txBody>
      </p:sp>
      <p:sp>
        <p:nvSpPr>
          <p:cNvPr id="12" name="TextBox 11">
            <a:extLst>
              <a:ext uri="{FF2B5EF4-FFF2-40B4-BE49-F238E27FC236}">
                <a16:creationId xmlns:a16="http://schemas.microsoft.com/office/drawing/2014/main" id="{4011A3F3-D7D5-BBF4-6F4E-EC131A704CC4}"/>
              </a:ext>
            </a:extLst>
          </p:cNvPr>
          <p:cNvSpPr txBox="1"/>
          <p:nvPr/>
        </p:nvSpPr>
        <p:spPr>
          <a:xfrm>
            <a:off x="1447800" y="4248150"/>
            <a:ext cx="1524000" cy="276999"/>
          </a:xfrm>
          <a:prstGeom prst="rect">
            <a:avLst/>
          </a:prstGeom>
          <a:noFill/>
        </p:spPr>
        <p:txBody>
          <a:bodyPr wrap="square" rtlCol="0">
            <a:spAutoFit/>
          </a:bodyPr>
          <a:lstStyle/>
          <a:p>
            <a:pPr algn="ctr" rtl="1"/>
            <a:r>
              <a:rPr lang="fa-IR" sz="1200" b="1" dirty="0">
                <a:latin typeface="IRANSansFaNum Medium" panose="020B0506030804020204" pitchFamily="34" charset="-78"/>
                <a:cs typeface="IRANSansFaNum Medium" panose="020B0506030804020204" pitchFamily="34" charset="-78"/>
              </a:rPr>
              <a:t>قرارداد</a:t>
            </a:r>
            <a:endParaRPr lang="en-US" sz="1200" b="1" dirty="0">
              <a:latin typeface="IRANSansFaNum Medium" panose="020B0506030804020204" pitchFamily="34" charset="-78"/>
              <a:cs typeface="IRANSansFaNum Medium" panose="020B0506030804020204" pitchFamily="34" charset="-78"/>
            </a:endParaRPr>
          </a:p>
        </p:txBody>
      </p:sp>
      <p:pic>
        <p:nvPicPr>
          <p:cNvPr id="14" name="Picture 2">
            <a:extLst>
              <a:ext uri="{FF2B5EF4-FFF2-40B4-BE49-F238E27FC236}">
                <a16:creationId xmlns:a16="http://schemas.microsoft.com/office/drawing/2014/main" id="{0B090F18-0214-911E-AF9B-8766DA9AC569}"/>
              </a:ext>
            </a:extLst>
          </p:cNvPr>
          <p:cNvPicPr>
            <a:picLocks noChangeAspect="1" noChangeArrowheads="1"/>
          </p:cNvPicPr>
          <p:nvPr/>
        </p:nvPicPr>
        <p:blipFill>
          <a:blip r:embed="rId2" cstate="print"/>
          <a:srcRect/>
          <a:stretch>
            <a:fillRect/>
          </a:stretch>
        </p:blipFill>
        <p:spPr bwMode="auto">
          <a:xfrm>
            <a:off x="1447800" y="3028950"/>
            <a:ext cx="1831258" cy="1143000"/>
          </a:xfrm>
          <a:prstGeom prst="rect">
            <a:avLst/>
          </a:prstGeom>
          <a:noFill/>
          <a:ln w="9525">
            <a:noFill/>
            <a:miter lim="800000"/>
            <a:headEnd/>
            <a:tailEnd/>
          </a:ln>
        </p:spPr>
      </p:pic>
      <p:pic>
        <p:nvPicPr>
          <p:cNvPr id="15" name="Picture 796" descr="bs00580_">
            <a:extLst>
              <a:ext uri="{FF2B5EF4-FFF2-40B4-BE49-F238E27FC236}">
                <a16:creationId xmlns:a16="http://schemas.microsoft.com/office/drawing/2014/main" id="{68230474-4038-F850-D45B-0D05524A0533}"/>
              </a:ext>
            </a:extLst>
          </p:cNvPr>
          <p:cNvPicPr>
            <a:picLocks noChangeAspect="1" noChangeArrowheads="1"/>
          </p:cNvPicPr>
          <p:nvPr/>
        </p:nvPicPr>
        <p:blipFill>
          <a:blip r:embed="rId3" cstate="print"/>
          <a:srcRect/>
          <a:stretch>
            <a:fillRect/>
          </a:stretch>
        </p:blipFill>
        <p:spPr bwMode="auto">
          <a:xfrm>
            <a:off x="4953000" y="2876550"/>
            <a:ext cx="1600200" cy="1347788"/>
          </a:xfrm>
          <a:prstGeom prst="rect">
            <a:avLst/>
          </a:prstGeom>
          <a:noFill/>
          <a:ln w="9525">
            <a:noFill/>
            <a:miter lim="800000"/>
            <a:headEnd/>
            <a:tailEnd/>
          </a:ln>
        </p:spPr>
      </p:pic>
    </p:spTree>
    <p:extLst>
      <p:ext uri="{BB962C8B-B14F-4D97-AF65-F5344CB8AC3E}">
        <p14:creationId xmlns:p14="http://schemas.microsoft.com/office/powerpoint/2010/main" val="22021419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B6F15528-21DE-4FAA-801E-634DDDAF4B2B}" type="slidenum">
              <a:rPr lang="en-US" smtClean="0"/>
              <a:pPr/>
              <a:t>17</a:t>
            </a:fld>
            <a:endParaRPr lang="en-US" dirty="0"/>
          </a:p>
        </p:txBody>
      </p:sp>
      <p:sp>
        <p:nvSpPr>
          <p:cNvPr id="16" name="Rounded Rectangle 15"/>
          <p:cNvSpPr/>
          <p:nvPr/>
        </p:nvSpPr>
        <p:spPr>
          <a:xfrm>
            <a:off x="457200" y="57150"/>
            <a:ext cx="7696200" cy="304800"/>
          </a:xfrm>
          <a:prstGeom prst="roundRect">
            <a:avLst/>
          </a:prstGeom>
          <a:gradFill flip="none" rotWithShape="1">
            <a:gsLst>
              <a:gs pos="50000">
                <a:schemeClr val="accent6">
                  <a:lumMod val="75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dirty="0">
                <a:solidFill>
                  <a:schemeClr val="bg1"/>
                </a:solidFill>
                <a:latin typeface="IRANSansFaNum Black" panose="020B0506030804020204" pitchFamily="34" charset="-78"/>
                <a:cs typeface="IRANSansFaNum Black" panose="020B0506030804020204" pitchFamily="34" charset="-78"/>
              </a:rPr>
              <a:t>تحویل‌گیری</a:t>
            </a:r>
          </a:p>
        </p:txBody>
      </p:sp>
      <p:sp>
        <p:nvSpPr>
          <p:cNvPr id="3" name="Chevron 3">
            <a:extLst>
              <a:ext uri="{FF2B5EF4-FFF2-40B4-BE49-F238E27FC236}">
                <a16:creationId xmlns:a16="http://schemas.microsoft.com/office/drawing/2014/main" id="{A46EB82C-C332-2596-42DA-5DD73CA1781D}"/>
              </a:ext>
            </a:extLst>
          </p:cNvPr>
          <p:cNvSpPr/>
          <p:nvPr/>
        </p:nvSpPr>
        <p:spPr>
          <a:xfrm>
            <a:off x="228600" y="587573"/>
            <a:ext cx="2590800" cy="1447800"/>
          </a:xfrm>
          <a:prstGeom prst="chevron">
            <a:avLst>
              <a:gd name="adj" fmla="val 13636"/>
            </a:avLst>
          </a:prstGeom>
        </p:spPr>
        <p:style>
          <a:lnRef idx="1">
            <a:schemeClr val="dk1"/>
          </a:lnRef>
          <a:fillRef idx="2">
            <a:schemeClr val="dk1"/>
          </a:fillRef>
          <a:effectRef idx="1">
            <a:schemeClr val="dk1"/>
          </a:effectRef>
          <a:fontRef idx="minor">
            <a:schemeClr val="dk1"/>
          </a:fontRef>
        </p:style>
        <p:txBody>
          <a:bodyPr vert="horz" rtlCol="0" anchor="t" anchorCtr="0"/>
          <a:lstStyle/>
          <a:p>
            <a:pPr algn="ctr" rtl="1"/>
            <a:r>
              <a:rPr lang="fa-IR" sz="800" b="1" dirty="0">
                <a:solidFill>
                  <a:schemeClr val="tx1"/>
                </a:solidFill>
                <a:latin typeface="IRANSansFaNum Medium" panose="020B0506030804020204" pitchFamily="34" charset="-78"/>
                <a:cs typeface="IRANSansFaNum Medium" panose="020B0506030804020204" pitchFamily="34" charset="-78"/>
              </a:rPr>
              <a:t>فرآیند برون‌سپاری</a:t>
            </a:r>
            <a:endParaRPr lang="en-US" sz="800" b="1" dirty="0">
              <a:solidFill>
                <a:schemeClr val="tx1"/>
              </a:solidFill>
              <a:latin typeface="IRANSansFaNum Medium" panose="020B0506030804020204" pitchFamily="34" charset="-78"/>
              <a:cs typeface="IRANSansFaNum Medium" panose="020B0506030804020204" pitchFamily="34" charset="-78"/>
            </a:endParaRPr>
          </a:p>
        </p:txBody>
      </p:sp>
      <p:sp>
        <p:nvSpPr>
          <p:cNvPr id="4" name="Chevron 4">
            <a:extLst>
              <a:ext uri="{FF2B5EF4-FFF2-40B4-BE49-F238E27FC236}">
                <a16:creationId xmlns:a16="http://schemas.microsoft.com/office/drawing/2014/main" id="{03A2A455-7FC8-0BD4-AA9C-D5027D6F4909}"/>
              </a:ext>
            </a:extLst>
          </p:cNvPr>
          <p:cNvSpPr/>
          <p:nvPr/>
        </p:nvSpPr>
        <p:spPr>
          <a:xfrm>
            <a:off x="381000" y="892373"/>
            <a:ext cx="501445" cy="946639"/>
          </a:xfrm>
          <a:prstGeom prst="chevron">
            <a:avLst>
              <a:gd name="adj" fmla="val 13636"/>
            </a:avLst>
          </a:prstGeom>
        </p:spPr>
        <p:style>
          <a:lnRef idx="1">
            <a:schemeClr val="dk1"/>
          </a:lnRef>
          <a:fillRef idx="2">
            <a:schemeClr val="dk1"/>
          </a:fillRef>
          <a:effectRef idx="1">
            <a:schemeClr val="dk1"/>
          </a:effectRef>
          <a:fontRef idx="minor">
            <a:schemeClr val="dk1"/>
          </a:fontRef>
        </p:style>
        <p:txBody>
          <a:bodyPr vert="horz" rtlCol="0" anchor="ctr" anchorCtr="0"/>
          <a:lstStyle/>
          <a:p>
            <a:pPr algn="ctr" rtl="1"/>
            <a:r>
              <a:rPr lang="fa-IR" sz="500" b="1" dirty="0">
                <a:solidFill>
                  <a:schemeClr val="tx1"/>
                </a:solidFill>
                <a:latin typeface="IRANSansFaNum Medium" panose="020B0506030804020204" pitchFamily="34" charset="-78"/>
                <a:cs typeface="IRANSansFaNum Medium" panose="020B0506030804020204" pitchFamily="34" charset="-78"/>
              </a:rPr>
              <a:t>تعریف کار</a:t>
            </a:r>
            <a:endParaRPr lang="en-US" sz="500" b="1" dirty="0">
              <a:solidFill>
                <a:schemeClr val="tx1"/>
              </a:solidFill>
              <a:latin typeface="IRANSansFaNum Medium" panose="020B0506030804020204" pitchFamily="34" charset="-78"/>
              <a:cs typeface="IRANSansFaNum Medium" panose="020B0506030804020204" pitchFamily="34" charset="-78"/>
            </a:endParaRPr>
          </a:p>
        </p:txBody>
      </p:sp>
      <p:sp>
        <p:nvSpPr>
          <p:cNvPr id="5" name="Chevron 5">
            <a:extLst>
              <a:ext uri="{FF2B5EF4-FFF2-40B4-BE49-F238E27FC236}">
                <a16:creationId xmlns:a16="http://schemas.microsoft.com/office/drawing/2014/main" id="{03A2F757-6E3E-4328-3EE3-5706C275C15E}"/>
              </a:ext>
            </a:extLst>
          </p:cNvPr>
          <p:cNvSpPr/>
          <p:nvPr/>
        </p:nvSpPr>
        <p:spPr>
          <a:xfrm>
            <a:off x="838200" y="892373"/>
            <a:ext cx="501445" cy="946639"/>
          </a:xfrm>
          <a:prstGeom prst="chevron">
            <a:avLst>
              <a:gd name="adj" fmla="val 13636"/>
            </a:avLst>
          </a:prstGeom>
        </p:spPr>
        <p:style>
          <a:lnRef idx="1">
            <a:schemeClr val="dk1"/>
          </a:lnRef>
          <a:fillRef idx="2">
            <a:schemeClr val="dk1"/>
          </a:fillRef>
          <a:effectRef idx="1">
            <a:schemeClr val="dk1"/>
          </a:effectRef>
          <a:fontRef idx="minor">
            <a:schemeClr val="dk1"/>
          </a:fontRef>
        </p:style>
        <p:txBody>
          <a:bodyPr vert="horz" rtlCol="0" anchor="ctr" anchorCtr="0"/>
          <a:lstStyle/>
          <a:p>
            <a:pPr algn="ctr" rtl="1"/>
            <a:r>
              <a:rPr lang="fa-IR" sz="500" b="1" dirty="0">
                <a:solidFill>
                  <a:schemeClr val="tx1"/>
                </a:solidFill>
                <a:latin typeface="IRANSansFaNum Medium" panose="020B0506030804020204" pitchFamily="34" charset="-78"/>
                <a:cs typeface="IRANSansFaNum Medium" panose="020B0506030804020204" pitchFamily="34" charset="-78"/>
              </a:rPr>
              <a:t>انتخاب تامین‌کننده</a:t>
            </a:r>
            <a:endParaRPr lang="en-US" sz="500" b="1" dirty="0">
              <a:solidFill>
                <a:schemeClr val="tx1"/>
              </a:solidFill>
              <a:latin typeface="IRANSansFaNum Medium" panose="020B0506030804020204" pitchFamily="34" charset="-78"/>
              <a:cs typeface="IRANSansFaNum Medium" panose="020B0506030804020204" pitchFamily="34" charset="-78"/>
            </a:endParaRPr>
          </a:p>
        </p:txBody>
      </p:sp>
      <p:sp>
        <p:nvSpPr>
          <p:cNvPr id="6" name="Chevron 6">
            <a:extLst>
              <a:ext uri="{FF2B5EF4-FFF2-40B4-BE49-F238E27FC236}">
                <a16:creationId xmlns:a16="http://schemas.microsoft.com/office/drawing/2014/main" id="{7BBCB355-B6D2-BDC4-B770-ECB3375C8E66}"/>
              </a:ext>
            </a:extLst>
          </p:cNvPr>
          <p:cNvSpPr/>
          <p:nvPr/>
        </p:nvSpPr>
        <p:spPr>
          <a:xfrm>
            <a:off x="1295400" y="892373"/>
            <a:ext cx="501445" cy="946639"/>
          </a:xfrm>
          <a:prstGeom prst="chevron">
            <a:avLst>
              <a:gd name="adj" fmla="val 13636"/>
            </a:avLst>
          </a:prstGeom>
        </p:spPr>
        <p:style>
          <a:lnRef idx="1">
            <a:schemeClr val="dk1"/>
          </a:lnRef>
          <a:fillRef idx="2">
            <a:schemeClr val="dk1"/>
          </a:fillRef>
          <a:effectRef idx="1">
            <a:schemeClr val="dk1"/>
          </a:effectRef>
          <a:fontRef idx="minor">
            <a:schemeClr val="dk1"/>
          </a:fontRef>
        </p:style>
        <p:txBody>
          <a:bodyPr vert="horz" rtlCol="0" anchor="ctr" anchorCtr="0"/>
          <a:lstStyle/>
          <a:p>
            <a:pPr algn="ctr" rtl="1"/>
            <a:r>
              <a:rPr lang="fa-IR" sz="400" b="1" dirty="0">
                <a:solidFill>
                  <a:schemeClr val="tx1"/>
                </a:solidFill>
                <a:latin typeface="IRANSansFaNum Medium" panose="020B0506030804020204" pitchFamily="34" charset="-78"/>
                <a:cs typeface="IRANSansFaNum Medium" panose="020B0506030804020204" pitchFamily="34" charset="-78"/>
              </a:rPr>
              <a:t>عقد قرارداد</a:t>
            </a:r>
            <a:endParaRPr lang="en-US" sz="400" b="1" dirty="0">
              <a:solidFill>
                <a:schemeClr val="tx1"/>
              </a:solidFill>
              <a:latin typeface="IRANSansFaNum Medium" panose="020B0506030804020204" pitchFamily="34" charset="-78"/>
              <a:cs typeface="IRANSansFaNum Medium" panose="020B0506030804020204" pitchFamily="34" charset="-78"/>
            </a:endParaRPr>
          </a:p>
        </p:txBody>
      </p:sp>
      <p:sp>
        <p:nvSpPr>
          <p:cNvPr id="7" name="Chevron 7">
            <a:extLst>
              <a:ext uri="{FF2B5EF4-FFF2-40B4-BE49-F238E27FC236}">
                <a16:creationId xmlns:a16="http://schemas.microsoft.com/office/drawing/2014/main" id="{ECFEBDC3-9935-1CC8-BEB1-F9AA7EFCDFF9}"/>
              </a:ext>
            </a:extLst>
          </p:cNvPr>
          <p:cNvSpPr/>
          <p:nvPr/>
        </p:nvSpPr>
        <p:spPr>
          <a:xfrm>
            <a:off x="1752600" y="892373"/>
            <a:ext cx="501445" cy="946639"/>
          </a:xfrm>
          <a:prstGeom prst="chevron">
            <a:avLst>
              <a:gd name="adj" fmla="val 13636"/>
            </a:avLst>
          </a:prstGeom>
        </p:spPr>
        <p:style>
          <a:lnRef idx="1">
            <a:schemeClr val="dk1"/>
          </a:lnRef>
          <a:fillRef idx="2">
            <a:schemeClr val="dk1"/>
          </a:fillRef>
          <a:effectRef idx="1">
            <a:schemeClr val="dk1"/>
          </a:effectRef>
          <a:fontRef idx="minor">
            <a:schemeClr val="dk1"/>
          </a:fontRef>
        </p:style>
        <p:txBody>
          <a:bodyPr vert="horz" rtlCol="0" anchor="ctr" anchorCtr="0"/>
          <a:lstStyle/>
          <a:p>
            <a:pPr algn="ctr" rtl="1"/>
            <a:r>
              <a:rPr lang="fa-IR" sz="400" b="1" dirty="0">
                <a:solidFill>
                  <a:schemeClr val="tx1"/>
                </a:solidFill>
                <a:latin typeface="IRANSansFaNum Medium" panose="020B0506030804020204" pitchFamily="34" charset="-78"/>
                <a:cs typeface="IRANSansFaNum Medium" panose="020B0506030804020204" pitchFamily="34" charset="-78"/>
              </a:rPr>
              <a:t>نظارت بر اجرا</a:t>
            </a:r>
            <a:endParaRPr lang="en-US" sz="400" b="1" dirty="0">
              <a:solidFill>
                <a:schemeClr val="tx1"/>
              </a:solidFill>
              <a:latin typeface="IRANSansFaNum Medium" panose="020B0506030804020204" pitchFamily="34" charset="-78"/>
              <a:cs typeface="IRANSansFaNum Medium" panose="020B0506030804020204" pitchFamily="34" charset="-78"/>
            </a:endParaRPr>
          </a:p>
        </p:txBody>
      </p:sp>
      <p:sp>
        <p:nvSpPr>
          <p:cNvPr id="8" name="Chevron 8">
            <a:extLst>
              <a:ext uri="{FF2B5EF4-FFF2-40B4-BE49-F238E27FC236}">
                <a16:creationId xmlns:a16="http://schemas.microsoft.com/office/drawing/2014/main" id="{654D2360-1B65-2882-C5A3-9EAA63E0E378}"/>
              </a:ext>
            </a:extLst>
          </p:cNvPr>
          <p:cNvSpPr/>
          <p:nvPr/>
        </p:nvSpPr>
        <p:spPr>
          <a:xfrm>
            <a:off x="2209800" y="892373"/>
            <a:ext cx="501445" cy="946639"/>
          </a:xfrm>
          <a:prstGeom prst="chevron">
            <a:avLst>
              <a:gd name="adj" fmla="val 13636"/>
            </a:avLst>
          </a:prstGeom>
          <a:solidFill>
            <a:schemeClr val="accent6">
              <a:lumMod val="75000"/>
            </a:schemeClr>
          </a:solidFill>
        </p:spPr>
        <p:style>
          <a:lnRef idx="1">
            <a:schemeClr val="accent1"/>
          </a:lnRef>
          <a:fillRef idx="2">
            <a:schemeClr val="accent1"/>
          </a:fillRef>
          <a:effectRef idx="1">
            <a:schemeClr val="accent1"/>
          </a:effectRef>
          <a:fontRef idx="minor">
            <a:schemeClr val="dk1"/>
          </a:fontRef>
        </p:style>
        <p:txBody>
          <a:bodyPr vert="horz" rtlCol="0" anchor="ctr" anchorCtr="0"/>
          <a:lstStyle/>
          <a:p>
            <a:pPr algn="ctr" rtl="1"/>
            <a:r>
              <a:rPr lang="fa-IR" sz="500" b="1" dirty="0">
                <a:solidFill>
                  <a:schemeClr val="bg1"/>
                </a:solidFill>
                <a:latin typeface="IRANSansFaNum Medium" panose="020B0506030804020204" pitchFamily="34" charset="-78"/>
                <a:cs typeface="IRANSansFaNum Medium" panose="020B0506030804020204" pitchFamily="34" charset="-78"/>
              </a:rPr>
              <a:t>تحویل گیری</a:t>
            </a:r>
            <a:endParaRPr lang="en-US" sz="500" b="1" dirty="0">
              <a:solidFill>
                <a:schemeClr val="bg1"/>
              </a:solidFill>
              <a:latin typeface="IRANSansFaNum Medium" panose="020B0506030804020204" pitchFamily="34" charset="-78"/>
              <a:cs typeface="IRANSansFaNum Medium" panose="020B0506030804020204" pitchFamily="34" charset="-78"/>
            </a:endParaRPr>
          </a:p>
        </p:txBody>
      </p:sp>
      <p:sp>
        <p:nvSpPr>
          <p:cNvPr id="9" name="TextBox 8">
            <a:extLst>
              <a:ext uri="{FF2B5EF4-FFF2-40B4-BE49-F238E27FC236}">
                <a16:creationId xmlns:a16="http://schemas.microsoft.com/office/drawing/2014/main" id="{F6236541-6362-5AC9-D69B-8A5DABA12315}"/>
              </a:ext>
            </a:extLst>
          </p:cNvPr>
          <p:cNvSpPr txBox="1"/>
          <p:nvPr/>
        </p:nvSpPr>
        <p:spPr>
          <a:xfrm>
            <a:off x="2971800" y="663773"/>
            <a:ext cx="5105400" cy="1938992"/>
          </a:xfrm>
          <a:prstGeom prst="rect">
            <a:avLst/>
          </a:prstGeom>
          <a:noFill/>
        </p:spPr>
        <p:txBody>
          <a:bodyPr wrap="square" rtlCol="0">
            <a:spAutoFit/>
          </a:bodyPr>
          <a:lstStyle/>
          <a:p>
            <a:pPr algn="just" rtl="1"/>
            <a:r>
              <a:rPr lang="fa-IR" sz="2400" b="1" dirty="0">
                <a:solidFill>
                  <a:schemeClr val="tx2"/>
                </a:solidFill>
                <a:latin typeface="IRANSansFaNum Medium" panose="020B0506030804020204" pitchFamily="34" charset="-78"/>
                <a:cs typeface="IRANSansFaNum Medium" panose="020B0506030804020204" pitchFamily="34" charset="-78"/>
              </a:rPr>
              <a:t>به منظور اطمینان از انتقال نتایج به محیط بهره‌برداری و تحقق مالکیت کارفرما بر نتایج کار، عملیاتی‌شدن این نتایج و استمرار آنها، فعالیت‌هایی باید در انتهای هر پروژه صورت گیرد.</a:t>
            </a:r>
            <a:endParaRPr lang="en-US" sz="2400" b="1" dirty="0">
              <a:solidFill>
                <a:schemeClr val="tx2"/>
              </a:solidFill>
              <a:latin typeface="IRANSansFaNum Medium" panose="020B0506030804020204" pitchFamily="34" charset="-78"/>
              <a:cs typeface="IRANSansFaNum Medium" panose="020B0506030804020204" pitchFamily="34" charset="-78"/>
            </a:endParaRPr>
          </a:p>
        </p:txBody>
      </p:sp>
      <p:sp>
        <p:nvSpPr>
          <p:cNvPr id="10" name="Right Arrow 11">
            <a:extLst>
              <a:ext uri="{FF2B5EF4-FFF2-40B4-BE49-F238E27FC236}">
                <a16:creationId xmlns:a16="http://schemas.microsoft.com/office/drawing/2014/main" id="{2DA2EE04-F526-D320-A14F-A4DBF2260984}"/>
              </a:ext>
            </a:extLst>
          </p:cNvPr>
          <p:cNvSpPr/>
          <p:nvPr/>
        </p:nvSpPr>
        <p:spPr>
          <a:xfrm>
            <a:off x="3276600" y="3406973"/>
            <a:ext cx="1600200" cy="6858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latin typeface="IRANSansFaNum Medium" panose="020B0506030804020204" pitchFamily="34" charset="-78"/>
              <a:cs typeface="IRANSansFaNum Medium" panose="020B0506030804020204" pitchFamily="34" charset="-78"/>
            </a:endParaRPr>
          </a:p>
        </p:txBody>
      </p:sp>
      <p:sp>
        <p:nvSpPr>
          <p:cNvPr id="11" name="TextBox 10">
            <a:extLst>
              <a:ext uri="{FF2B5EF4-FFF2-40B4-BE49-F238E27FC236}">
                <a16:creationId xmlns:a16="http://schemas.microsoft.com/office/drawing/2014/main" id="{19C9D787-33AE-0AAE-8BBD-B009236D489A}"/>
              </a:ext>
            </a:extLst>
          </p:cNvPr>
          <p:cNvSpPr txBox="1"/>
          <p:nvPr/>
        </p:nvSpPr>
        <p:spPr>
          <a:xfrm>
            <a:off x="4953000" y="4245173"/>
            <a:ext cx="1752600" cy="276999"/>
          </a:xfrm>
          <a:prstGeom prst="rect">
            <a:avLst/>
          </a:prstGeom>
          <a:noFill/>
        </p:spPr>
        <p:txBody>
          <a:bodyPr wrap="square" rtlCol="0">
            <a:spAutoFit/>
          </a:bodyPr>
          <a:lstStyle/>
          <a:p>
            <a:pPr algn="ctr" rtl="1"/>
            <a:r>
              <a:rPr lang="fa-IR" sz="1200" b="1" dirty="0">
                <a:latin typeface="IRANSansFaNum Medium" panose="020B0506030804020204" pitchFamily="34" charset="-78"/>
                <a:cs typeface="IRANSansFaNum Medium" panose="020B0506030804020204" pitchFamily="34" charset="-78"/>
              </a:rPr>
              <a:t>محصول/خدمت عملیاتی</a:t>
            </a:r>
            <a:endParaRPr lang="en-US" sz="1200" b="1" dirty="0">
              <a:latin typeface="IRANSansFaNum Medium" panose="020B0506030804020204" pitchFamily="34" charset="-78"/>
              <a:cs typeface="IRANSansFaNum Medium" panose="020B0506030804020204" pitchFamily="34" charset="-78"/>
            </a:endParaRPr>
          </a:p>
        </p:txBody>
      </p:sp>
      <p:sp>
        <p:nvSpPr>
          <p:cNvPr id="12" name="TextBox 11">
            <a:extLst>
              <a:ext uri="{FF2B5EF4-FFF2-40B4-BE49-F238E27FC236}">
                <a16:creationId xmlns:a16="http://schemas.microsoft.com/office/drawing/2014/main" id="{CCE1FAEB-A957-82E2-8AFB-9128FAD185E4}"/>
              </a:ext>
            </a:extLst>
          </p:cNvPr>
          <p:cNvSpPr txBox="1"/>
          <p:nvPr/>
        </p:nvSpPr>
        <p:spPr>
          <a:xfrm>
            <a:off x="1676400" y="4168973"/>
            <a:ext cx="1524000" cy="276999"/>
          </a:xfrm>
          <a:prstGeom prst="rect">
            <a:avLst/>
          </a:prstGeom>
          <a:noFill/>
        </p:spPr>
        <p:txBody>
          <a:bodyPr wrap="square" rtlCol="0">
            <a:spAutoFit/>
          </a:bodyPr>
          <a:lstStyle/>
          <a:p>
            <a:pPr algn="ctr" rtl="1"/>
            <a:r>
              <a:rPr lang="fa-IR" sz="1200" b="1" dirty="0">
                <a:latin typeface="IRANSansFaNum Medium" panose="020B0506030804020204" pitchFamily="34" charset="-78"/>
                <a:cs typeface="IRANSansFaNum Medium" panose="020B0506030804020204" pitchFamily="34" charset="-78"/>
              </a:rPr>
              <a:t>محصول/خدمت</a:t>
            </a:r>
            <a:endParaRPr lang="en-US" sz="1200" b="1" dirty="0">
              <a:latin typeface="IRANSansFaNum Medium" panose="020B0506030804020204" pitchFamily="34" charset="-78"/>
              <a:cs typeface="IRANSansFaNum Medium" panose="020B0506030804020204" pitchFamily="34" charset="-78"/>
            </a:endParaRPr>
          </a:p>
        </p:txBody>
      </p:sp>
      <p:pic>
        <p:nvPicPr>
          <p:cNvPr id="14" name="Picture 796" descr="bs00580_">
            <a:extLst>
              <a:ext uri="{FF2B5EF4-FFF2-40B4-BE49-F238E27FC236}">
                <a16:creationId xmlns:a16="http://schemas.microsoft.com/office/drawing/2014/main" id="{60D71E18-0C73-C937-3FF1-A8086533379E}"/>
              </a:ext>
            </a:extLst>
          </p:cNvPr>
          <p:cNvPicPr>
            <a:picLocks noChangeAspect="1" noChangeArrowheads="1"/>
          </p:cNvPicPr>
          <p:nvPr/>
        </p:nvPicPr>
        <p:blipFill>
          <a:blip r:embed="rId2" cstate="print"/>
          <a:srcRect/>
          <a:stretch>
            <a:fillRect/>
          </a:stretch>
        </p:blipFill>
        <p:spPr bwMode="auto">
          <a:xfrm>
            <a:off x="1600200" y="2797373"/>
            <a:ext cx="1600200" cy="1347788"/>
          </a:xfrm>
          <a:prstGeom prst="rect">
            <a:avLst/>
          </a:prstGeom>
          <a:noFill/>
          <a:ln w="9525">
            <a:noFill/>
            <a:miter lim="800000"/>
            <a:headEnd/>
            <a:tailEnd/>
          </a:ln>
        </p:spPr>
      </p:pic>
      <p:pic>
        <p:nvPicPr>
          <p:cNvPr id="15" name="Picture 54" descr="j0195384">
            <a:extLst>
              <a:ext uri="{FF2B5EF4-FFF2-40B4-BE49-F238E27FC236}">
                <a16:creationId xmlns:a16="http://schemas.microsoft.com/office/drawing/2014/main" id="{3944642F-77B7-2F3F-2138-61EF1DCEBAFE}"/>
              </a:ext>
            </a:extLst>
          </p:cNvPr>
          <p:cNvPicPr>
            <a:picLocks noChangeAspect="1" noChangeArrowheads="1"/>
          </p:cNvPicPr>
          <p:nvPr/>
        </p:nvPicPr>
        <p:blipFill>
          <a:blip r:embed="rId3" cstate="print"/>
          <a:srcRect/>
          <a:stretch>
            <a:fillRect/>
          </a:stretch>
        </p:blipFill>
        <p:spPr bwMode="auto">
          <a:xfrm>
            <a:off x="5029200" y="2949772"/>
            <a:ext cx="1295400" cy="1322961"/>
          </a:xfrm>
          <a:prstGeom prst="rect">
            <a:avLst/>
          </a:prstGeom>
          <a:noFill/>
          <a:ln w="9525">
            <a:noFill/>
            <a:miter lim="800000"/>
            <a:headEnd/>
            <a:tailEnd/>
          </a:ln>
        </p:spPr>
      </p:pic>
    </p:spTree>
    <p:extLst>
      <p:ext uri="{BB962C8B-B14F-4D97-AF65-F5344CB8AC3E}">
        <p14:creationId xmlns:p14="http://schemas.microsoft.com/office/powerpoint/2010/main" val="3964601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B6F15528-21DE-4FAA-801E-634DDDAF4B2B}" type="slidenum">
              <a:rPr lang="en-US" smtClean="0"/>
              <a:pPr/>
              <a:t>18</a:t>
            </a:fld>
            <a:endParaRPr lang="en-US" dirty="0"/>
          </a:p>
        </p:txBody>
      </p:sp>
      <p:sp>
        <p:nvSpPr>
          <p:cNvPr id="16" name="Rounded Rectangle 15"/>
          <p:cNvSpPr/>
          <p:nvPr/>
        </p:nvSpPr>
        <p:spPr>
          <a:xfrm>
            <a:off x="457200" y="57150"/>
            <a:ext cx="7696200" cy="304800"/>
          </a:xfrm>
          <a:prstGeom prst="roundRect">
            <a:avLst/>
          </a:prstGeom>
          <a:gradFill flip="none" rotWithShape="1">
            <a:gsLst>
              <a:gs pos="50000">
                <a:schemeClr val="accent6">
                  <a:lumMod val="75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dirty="0">
                <a:solidFill>
                  <a:schemeClr val="bg1"/>
                </a:solidFill>
                <a:latin typeface="IRANSansFaNum Black" panose="020B0506030804020204" pitchFamily="34" charset="-78"/>
                <a:cs typeface="IRANSansFaNum Black" panose="020B0506030804020204" pitchFamily="34" charset="-78"/>
              </a:rPr>
              <a:t>زمینه برون‌سپاری</a:t>
            </a:r>
          </a:p>
        </p:txBody>
      </p:sp>
      <p:sp>
        <p:nvSpPr>
          <p:cNvPr id="4" name="Chevron 3">
            <a:extLst>
              <a:ext uri="{FF2B5EF4-FFF2-40B4-BE49-F238E27FC236}">
                <a16:creationId xmlns:a16="http://schemas.microsoft.com/office/drawing/2014/main" id="{D0B0F9F8-B0A8-D72D-963E-F264018EF31C}"/>
              </a:ext>
            </a:extLst>
          </p:cNvPr>
          <p:cNvSpPr/>
          <p:nvPr/>
        </p:nvSpPr>
        <p:spPr>
          <a:xfrm>
            <a:off x="2137228" y="2396728"/>
            <a:ext cx="4114800" cy="1600200"/>
          </a:xfrm>
          <a:prstGeom prst="chevron">
            <a:avLst>
              <a:gd name="adj" fmla="val 13636"/>
            </a:avLst>
          </a:prstGeom>
        </p:spPr>
        <p:style>
          <a:lnRef idx="3">
            <a:schemeClr val="lt1"/>
          </a:lnRef>
          <a:fillRef idx="1">
            <a:schemeClr val="accent1"/>
          </a:fillRef>
          <a:effectRef idx="1">
            <a:schemeClr val="accent1"/>
          </a:effectRef>
          <a:fontRef idx="minor">
            <a:schemeClr val="lt1"/>
          </a:fontRef>
        </p:style>
        <p:txBody>
          <a:bodyPr vert="horz" rtlCol="0" anchor="ctr"/>
          <a:lstStyle/>
          <a:p>
            <a:pPr algn="ctr" rtl="1"/>
            <a:r>
              <a:rPr lang="fa-IR" sz="3600" b="1" dirty="0">
                <a:solidFill>
                  <a:schemeClr val="bg1"/>
                </a:solidFill>
                <a:latin typeface="IRANSansFaNum Black" panose="020B0506030804020204" pitchFamily="34" charset="-78"/>
                <a:cs typeface="IRANSansFaNum Black" panose="020B0506030804020204" pitchFamily="34" charset="-78"/>
              </a:rPr>
              <a:t>فرآیند برون‌سپاری</a:t>
            </a:r>
            <a:endParaRPr lang="en-US" sz="3600" b="1" dirty="0">
              <a:solidFill>
                <a:schemeClr val="bg1"/>
              </a:solidFill>
              <a:latin typeface="IRANSansFaNum Black" panose="020B0506030804020204" pitchFamily="34" charset="-78"/>
              <a:cs typeface="IRANSansFaNum Black" panose="020B0506030804020204" pitchFamily="34" charset="-78"/>
            </a:endParaRPr>
          </a:p>
        </p:txBody>
      </p:sp>
      <p:sp>
        <p:nvSpPr>
          <p:cNvPr id="2" name="Rounded Rectangle 16">
            <a:extLst>
              <a:ext uri="{FF2B5EF4-FFF2-40B4-BE49-F238E27FC236}">
                <a16:creationId xmlns:a16="http://schemas.microsoft.com/office/drawing/2014/main" id="{B91C2663-4729-335A-A2F0-01C37211F8A3}"/>
              </a:ext>
            </a:extLst>
          </p:cNvPr>
          <p:cNvSpPr/>
          <p:nvPr/>
        </p:nvSpPr>
        <p:spPr>
          <a:xfrm>
            <a:off x="228600" y="438150"/>
            <a:ext cx="7932057" cy="426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algn="just" rtl="1">
              <a:spcBef>
                <a:spcPts val="0"/>
              </a:spcBef>
              <a:spcAft>
                <a:spcPts val="0"/>
              </a:spcAft>
            </a:pPr>
            <a:r>
              <a:rPr lang="fa-IR" sz="1600" b="1"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rPr>
              <a:t>با آن که محدوده استانداردهای نماتن، بر </a:t>
            </a:r>
            <a:r>
              <a:rPr lang="fa-IR" sz="1600" b="1" dirty="0">
                <a:solidFill>
                  <a:srgbClr val="FF0000"/>
                </a:solidFill>
                <a:effectLst/>
                <a:latin typeface="IRANSansFaNum" panose="020B0506030804020204" pitchFamily="34" charset="-78"/>
                <a:ea typeface="Times New Roman" panose="02020603050405020304" pitchFamily="18" charset="0"/>
                <a:cs typeface="IRANSansFaNum" panose="020B0506030804020204" pitchFamily="34" charset="-78"/>
              </a:rPr>
              <a:t>نقطه تبادل عرضه و تقاضا</a:t>
            </a:r>
            <a:r>
              <a:rPr lang="fa-IR" sz="1600" b="1"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rPr>
              <a:t>ی محصولات و خدمات نرم‌افزاری متمرکز است، باید توجه کرد که موفقیت و اثربخشی یک فرآیند برون‌سپاری علاوه بر رعایت استانداردها و ضوابط حاکم بر خود فرآیند (که در نماتن به آن پرداخته می‌شود)، به مراحل و فعالیت‌های قبل و بعد این فرآیند و هم‌چنین قابلیت‌های محیطی دیگر در سازمان وابسته است.</a:t>
            </a:r>
          </a:p>
          <a:p>
            <a:pPr marL="0" marR="0" algn="just" rtl="1">
              <a:spcBef>
                <a:spcPts val="0"/>
              </a:spcBef>
              <a:spcAft>
                <a:spcPts val="0"/>
              </a:spcAft>
            </a:pPr>
            <a:endParaRPr lang="fa-IR" sz="1600" b="1" dirty="0">
              <a:solidFill>
                <a:schemeClr val="tx1"/>
              </a:solidFill>
              <a:latin typeface="IRANSansFaNum" panose="020B0506030804020204" pitchFamily="34" charset="-78"/>
              <a:ea typeface="Times New Roman" panose="02020603050405020304" pitchFamily="18" charset="0"/>
              <a:cs typeface="IRANSansFaNum" panose="020B0506030804020204" pitchFamily="34" charset="-78"/>
            </a:endParaRPr>
          </a:p>
          <a:p>
            <a:pPr marL="0" marR="0" algn="just" rtl="1">
              <a:spcBef>
                <a:spcPts val="0"/>
              </a:spcBef>
              <a:spcAft>
                <a:spcPts val="0"/>
              </a:spcAft>
            </a:pPr>
            <a:endParaRPr lang="fa-IR" sz="1600" b="1"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endParaRPr>
          </a:p>
          <a:p>
            <a:pPr algn="r" rtl="1">
              <a:lnSpc>
                <a:spcPct val="150000"/>
              </a:lnSpc>
            </a:pPr>
            <a:endParaRPr lang="fa-IR" sz="1600" dirty="0">
              <a:solidFill>
                <a:schemeClr val="tx1"/>
              </a:solidFill>
              <a:latin typeface="IRANSansFaNum Medium" panose="020B0604020202020204" charset="-78"/>
              <a:cs typeface="IRANSansFaNum Medium" panose="020B0604020202020204" charset="-78"/>
            </a:endParaRPr>
          </a:p>
        </p:txBody>
      </p:sp>
      <p:sp>
        <p:nvSpPr>
          <p:cNvPr id="3" name="Chevron 3">
            <a:extLst>
              <a:ext uri="{FF2B5EF4-FFF2-40B4-BE49-F238E27FC236}">
                <a16:creationId xmlns:a16="http://schemas.microsoft.com/office/drawing/2014/main" id="{5334CA14-4BAE-84A2-A799-981B7784CD72}"/>
              </a:ext>
            </a:extLst>
          </p:cNvPr>
          <p:cNvSpPr/>
          <p:nvPr/>
        </p:nvSpPr>
        <p:spPr>
          <a:xfrm>
            <a:off x="228599" y="2396728"/>
            <a:ext cx="1981201" cy="1600200"/>
          </a:xfrm>
          <a:prstGeom prst="chevron">
            <a:avLst>
              <a:gd name="adj" fmla="val 13636"/>
            </a:avLst>
          </a:prstGeom>
        </p:spPr>
        <p:style>
          <a:lnRef idx="3">
            <a:schemeClr val="lt1"/>
          </a:lnRef>
          <a:fillRef idx="1">
            <a:schemeClr val="accent6"/>
          </a:fillRef>
          <a:effectRef idx="1">
            <a:schemeClr val="accent6"/>
          </a:effectRef>
          <a:fontRef idx="minor">
            <a:schemeClr val="lt1"/>
          </a:fontRef>
        </p:style>
        <p:txBody>
          <a:bodyPr vert="horz" rtlCol="0" anchor="ctr"/>
          <a:lstStyle/>
          <a:p>
            <a:pPr algn="ctr" rtl="1"/>
            <a:r>
              <a:rPr lang="fa-IR" sz="2400" b="1" dirty="0">
                <a:solidFill>
                  <a:schemeClr val="bg1"/>
                </a:solidFill>
                <a:latin typeface="IRANSansFaNum Black" panose="020B0506030804020204" pitchFamily="34" charset="-78"/>
                <a:cs typeface="IRANSansFaNum Black" panose="020B0506030804020204" pitchFamily="34" charset="-78"/>
              </a:rPr>
              <a:t>مراحل پیش از فرآیند برون‌سپاری</a:t>
            </a:r>
            <a:endParaRPr lang="en-US" sz="2400" b="1" dirty="0">
              <a:solidFill>
                <a:schemeClr val="bg1"/>
              </a:solidFill>
              <a:latin typeface="IRANSansFaNum Black" panose="020B0506030804020204" pitchFamily="34" charset="-78"/>
              <a:cs typeface="IRANSansFaNum Black" panose="020B0506030804020204" pitchFamily="34" charset="-78"/>
            </a:endParaRPr>
          </a:p>
        </p:txBody>
      </p:sp>
      <p:sp>
        <p:nvSpPr>
          <p:cNvPr id="7" name="Chevron 3">
            <a:extLst>
              <a:ext uri="{FF2B5EF4-FFF2-40B4-BE49-F238E27FC236}">
                <a16:creationId xmlns:a16="http://schemas.microsoft.com/office/drawing/2014/main" id="{58A97D3D-CDD2-0561-0815-DFD027E604CD}"/>
              </a:ext>
            </a:extLst>
          </p:cNvPr>
          <p:cNvSpPr/>
          <p:nvPr/>
        </p:nvSpPr>
        <p:spPr>
          <a:xfrm>
            <a:off x="6172199" y="2406707"/>
            <a:ext cx="1981201" cy="1600200"/>
          </a:xfrm>
          <a:prstGeom prst="chevron">
            <a:avLst>
              <a:gd name="adj" fmla="val 13636"/>
            </a:avLst>
          </a:prstGeom>
        </p:spPr>
        <p:style>
          <a:lnRef idx="3">
            <a:schemeClr val="lt1"/>
          </a:lnRef>
          <a:fillRef idx="1">
            <a:schemeClr val="accent6"/>
          </a:fillRef>
          <a:effectRef idx="1">
            <a:schemeClr val="accent6"/>
          </a:effectRef>
          <a:fontRef idx="minor">
            <a:schemeClr val="lt1"/>
          </a:fontRef>
        </p:style>
        <p:txBody>
          <a:bodyPr vert="horz" rtlCol="0" anchor="ctr"/>
          <a:lstStyle/>
          <a:p>
            <a:pPr algn="ctr" rtl="1"/>
            <a:r>
              <a:rPr lang="fa-IR" sz="2400" b="1" dirty="0">
                <a:solidFill>
                  <a:schemeClr val="bg1"/>
                </a:solidFill>
                <a:latin typeface="IRANSansFaNum Black" panose="020B0506030804020204" pitchFamily="34" charset="-78"/>
                <a:cs typeface="IRANSansFaNum Black" panose="020B0506030804020204" pitchFamily="34" charset="-78"/>
              </a:rPr>
              <a:t>مراحل پس از فرآیند برون‌سپاری</a:t>
            </a:r>
            <a:endParaRPr lang="en-US" sz="2400" b="1" dirty="0">
              <a:solidFill>
                <a:schemeClr val="bg1"/>
              </a:solidFill>
              <a:latin typeface="IRANSansFaNum Black" panose="020B0506030804020204" pitchFamily="34" charset="-78"/>
              <a:cs typeface="IRANSansFaNum Black" panose="020B0506030804020204" pitchFamily="34" charset="-78"/>
            </a:endParaRPr>
          </a:p>
        </p:txBody>
      </p:sp>
      <p:sp>
        <p:nvSpPr>
          <p:cNvPr id="8" name="Chevron 3">
            <a:extLst>
              <a:ext uri="{FF2B5EF4-FFF2-40B4-BE49-F238E27FC236}">
                <a16:creationId xmlns:a16="http://schemas.microsoft.com/office/drawing/2014/main" id="{F21B40B3-4198-4095-7813-F0521FC4102D}"/>
              </a:ext>
            </a:extLst>
          </p:cNvPr>
          <p:cNvSpPr/>
          <p:nvPr/>
        </p:nvSpPr>
        <p:spPr>
          <a:xfrm>
            <a:off x="228600" y="4161574"/>
            <a:ext cx="7772400" cy="598658"/>
          </a:xfrm>
          <a:prstGeom prst="rect">
            <a:avLst/>
          </a:prstGeom>
        </p:spPr>
        <p:style>
          <a:lnRef idx="3">
            <a:schemeClr val="lt1"/>
          </a:lnRef>
          <a:fillRef idx="1">
            <a:schemeClr val="accent6"/>
          </a:fillRef>
          <a:effectRef idx="1">
            <a:schemeClr val="accent6"/>
          </a:effectRef>
          <a:fontRef idx="minor">
            <a:schemeClr val="lt1"/>
          </a:fontRef>
        </p:style>
        <p:txBody>
          <a:bodyPr vert="horz" rtlCol="0" anchor="ctr"/>
          <a:lstStyle/>
          <a:p>
            <a:pPr algn="ctr" rtl="1"/>
            <a:r>
              <a:rPr lang="fa-IR" sz="2400" b="1" dirty="0">
                <a:solidFill>
                  <a:schemeClr val="bg1"/>
                </a:solidFill>
                <a:latin typeface="IRANSansFaNum Black" panose="020B0506030804020204" pitchFamily="34" charset="-78"/>
                <a:cs typeface="IRANSansFaNum Black" panose="020B0506030804020204" pitchFamily="34" charset="-78"/>
              </a:rPr>
              <a:t>قابلیت‌های توانمندساز</a:t>
            </a:r>
            <a:endParaRPr lang="en-US" sz="2400" b="1" dirty="0">
              <a:solidFill>
                <a:schemeClr val="bg1"/>
              </a:solidFill>
              <a:latin typeface="IRANSansFaNum Black" panose="020B0506030804020204" pitchFamily="34" charset="-78"/>
              <a:cs typeface="IRANSansFaNum Black" panose="020B0506030804020204" pitchFamily="34" charset="-78"/>
            </a:endParaRPr>
          </a:p>
        </p:txBody>
      </p:sp>
      <p:sp>
        <p:nvSpPr>
          <p:cNvPr id="9" name="Chevron 3">
            <a:extLst>
              <a:ext uri="{FF2B5EF4-FFF2-40B4-BE49-F238E27FC236}">
                <a16:creationId xmlns:a16="http://schemas.microsoft.com/office/drawing/2014/main" id="{6250BEDE-5FD3-B2A0-1A37-50CA6AB51EB7}"/>
              </a:ext>
            </a:extLst>
          </p:cNvPr>
          <p:cNvSpPr/>
          <p:nvPr/>
        </p:nvSpPr>
        <p:spPr>
          <a:xfrm>
            <a:off x="210456" y="1659561"/>
            <a:ext cx="7772400" cy="598658"/>
          </a:xfrm>
          <a:prstGeom prst="rect">
            <a:avLst/>
          </a:prstGeom>
        </p:spPr>
        <p:style>
          <a:lnRef idx="3">
            <a:schemeClr val="lt1"/>
          </a:lnRef>
          <a:fillRef idx="1">
            <a:schemeClr val="accent6"/>
          </a:fillRef>
          <a:effectRef idx="1">
            <a:schemeClr val="accent6"/>
          </a:effectRef>
          <a:fontRef idx="minor">
            <a:schemeClr val="lt1"/>
          </a:fontRef>
        </p:style>
        <p:txBody>
          <a:bodyPr vert="horz" rtlCol="0" anchor="ctr"/>
          <a:lstStyle/>
          <a:p>
            <a:pPr algn="ctr" rtl="1"/>
            <a:r>
              <a:rPr lang="fa-IR" sz="2400" b="1" dirty="0">
                <a:solidFill>
                  <a:schemeClr val="bg1"/>
                </a:solidFill>
                <a:latin typeface="IRANSansFaNum Black" panose="020B0506030804020204" pitchFamily="34" charset="-78"/>
                <a:cs typeface="IRANSansFaNum Black" panose="020B0506030804020204" pitchFamily="34" charset="-78"/>
              </a:rPr>
              <a:t>راهبری سازمانی فناوری اطلاعات</a:t>
            </a:r>
            <a:endParaRPr lang="en-US" sz="2400" b="1" dirty="0">
              <a:solidFill>
                <a:schemeClr val="bg1"/>
              </a:solidFill>
              <a:latin typeface="IRANSansFaNum Black" panose="020B0506030804020204" pitchFamily="34" charset="-78"/>
              <a:cs typeface="IRANSansFaNum Black" panose="020B0506030804020204" pitchFamily="34" charset="-78"/>
            </a:endParaRPr>
          </a:p>
        </p:txBody>
      </p:sp>
    </p:spTree>
    <p:extLst>
      <p:ext uri="{BB962C8B-B14F-4D97-AF65-F5344CB8AC3E}">
        <p14:creationId xmlns:p14="http://schemas.microsoft.com/office/powerpoint/2010/main" val="7802370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B6F15528-21DE-4FAA-801E-634DDDAF4B2B}" type="slidenum">
              <a:rPr lang="en-US" smtClean="0"/>
              <a:pPr/>
              <a:t>19</a:t>
            </a:fld>
            <a:endParaRPr lang="en-US" dirty="0"/>
          </a:p>
        </p:txBody>
      </p:sp>
      <p:sp>
        <p:nvSpPr>
          <p:cNvPr id="16" name="Rounded Rectangle 15"/>
          <p:cNvSpPr/>
          <p:nvPr/>
        </p:nvSpPr>
        <p:spPr>
          <a:xfrm>
            <a:off x="457200" y="57150"/>
            <a:ext cx="7696200" cy="304800"/>
          </a:xfrm>
          <a:prstGeom prst="roundRect">
            <a:avLst/>
          </a:prstGeom>
          <a:gradFill flip="none" rotWithShape="1">
            <a:gsLst>
              <a:gs pos="50000">
                <a:schemeClr val="accent6">
                  <a:lumMod val="75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dirty="0">
                <a:solidFill>
                  <a:schemeClr val="bg1"/>
                </a:solidFill>
                <a:latin typeface="IRANSansFaNum Black" panose="020B0506030804020204" pitchFamily="34" charset="-78"/>
                <a:cs typeface="IRANSansFaNum Black" panose="020B0506030804020204" pitchFamily="34" charset="-78"/>
              </a:rPr>
              <a:t>مراحل پیش از برون‌سپاری</a:t>
            </a:r>
          </a:p>
        </p:txBody>
      </p:sp>
      <p:sp>
        <p:nvSpPr>
          <p:cNvPr id="4" name="Chevron 3">
            <a:extLst>
              <a:ext uri="{FF2B5EF4-FFF2-40B4-BE49-F238E27FC236}">
                <a16:creationId xmlns:a16="http://schemas.microsoft.com/office/drawing/2014/main" id="{D0B0F9F8-B0A8-D72D-963E-F264018EF31C}"/>
              </a:ext>
            </a:extLst>
          </p:cNvPr>
          <p:cNvSpPr/>
          <p:nvPr/>
        </p:nvSpPr>
        <p:spPr>
          <a:xfrm>
            <a:off x="1542144" y="958908"/>
            <a:ext cx="1981201" cy="598658"/>
          </a:xfrm>
          <a:prstGeom prst="chevron">
            <a:avLst>
              <a:gd name="adj" fmla="val 13636"/>
            </a:avLst>
          </a:prstGeom>
          <a:solidFill>
            <a:schemeClr val="bg1">
              <a:lumMod val="75000"/>
            </a:schemeClr>
          </a:solidFill>
        </p:spPr>
        <p:style>
          <a:lnRef idx="3">
            <a:schemeClr val="lt1"/>
          </a:lnRef>
          <a:fillRef idx="1">
            <a:schemeClr val="accent1"/>
          </a:fillRef>
          <a:effectRef idx="1">
            <a:schemeClr val="accent1"/>
          </a:effectRef>
          <a:fontRef idx="minor">
            <a:schemeClr val="lt1"/>
          </a:fontRef>
        </p:style>
        <p:txBody>
          <a:bodyPr vert="horz" rtlCol="0" anchor="ctr"/>
          <a:lstStyle/>
          <a:p>
            <a:pPr algn="ctr" rtl="1"/>
            <a:r>
              <a:rPr lang="fa-IR" sz="1600" b="1" dirty="0">
                <a:solidFill>
                  <a:schemeClr val="bg1"/>
                </a:solidFill>
                <a:latin typeface="IRANSansFaNum Black" panose="020B0506030804020204" pitchFamily="34" charset="-78"/>
                <a:cs typeface="IRANSansFaNum Black" panose="020B0506030804020204" pitchFamily="34" charset="-78"/>
              </a:rPr>
              <a:t>فرآیند برون‌سپاری</a:t>
            </a:r>
            <a:endParaRPr lang="en-US" sz="1600" b="1" dirty="0">
              <a:solidFill>
                <a:schemeClr val="bg1"/>
              </a:solidFill>
              <a:latin typeface="IRANSansFaNum Black" panose="020B0506030804020204" pitchFamily="34" charset="-78"/>
              <a:cs typeface="IRANSansFaNum Black" panose="020B0506030804020204" pitchFamily="34" charset="-78"/>
            </a:endParaRPr>
          </a:p>
        </p:txBody>
      </p:sp>
      <p:sp>
        <p:nvSpPr>
          <p:cNvPr id="2" name="Rounded Rectangle 16">
            <a:extLst>
              <a:ext uri="{FF2B5EF4-FFF2-40B4-BE49-F238E27FC236}">
                <a16:creationId xmlns:a16="http://schemas.microsoft.com/office/drawing/2014/main" id="{B91C2663-4729-335A-A2F0-01C37211F8A3}"/>
              </a:ext>
            </a:extLst>
          </p:cNvPr>
          <p:cNvSpPr/>
          <p:nvPr/>
        </p:nvSpPr>
        <p:spPr>
          <a:xfrm>
            <a:off x="4953000" y="438150"/>
            <a:ext cx="3207657" cy="44505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algn="just" rtl="1">
              <a:spcBef>
                <a:spcPts val="0"/>
              </a:spcBef>
              <a:spcAft>
                <a:spcPts val="0"/>
              </a:spcAft>
            </a:pPr>
            <a:r>
              <a:rPr lang="fa-IR" sz="1600" b="1"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rPr>
              <a:t>مراحل پیش از برون‌سپاری به اقداماتی اطلاق می‌شود که برای تعریف و تجمیع و برنامه‌ریزی نیازهای سازمان به خدمات فناوری اطلاعات اجرا می‌شود. ورودی تعریف سبد خدمات مورد‌نیاز سازمان ممکن است از فرآیندها و قابلیت‌های برنامه‌ریزی استراتژیک کسب‌وکار، برنامه‌ریزی قابلیت‌های کسب‌وکار، برنامه‌ریزی فناوری اطلاعات، معماری سازمانی، مدیریت تقاضا، مدیریت نوآوری، مدیریت خدمات فناوری اطلاعات و یا سایر فرآیندهای برنامه‌ریزی و مدیریت تغییرات سازمان تامین شود.</a:t>
            </a:r>
          </a:p>
          <a:p>
            <a:pPr marL="0" marR="0" algn="just" rtl="1">
              <a:spcBef>
                <a:spcPts val="0"/>
              </a:spcBef>
              <a:spcAft>
                <a:spcPts val="0"/>
              </a:spcAft>
            </a:pPr>
            <a:r>
              <a:rPr lang="fa-IR" sz="1600" b="1" dirty="0">
                <a:solidFill>
                  <a:schemeClr val="tx1"/>
                </a:solidFill>
                <a:latin typeface="IRANSansFaNum" panose="020B0506030804020204" pitchFamily="34" charset="-78"/>
                <a:ea typeface="Times New Roman" panose="02020603050405020304" pitchFamily="18" charset="0"/>
                <a:cs typeface="IRANSansFaNum" panose="020B0506030804020204" pitchFamily="34" charset="-78"/>
              </a:rPr>
              <a:t>تدوین و به‌روزرسانی مستمر یک </a:t>
            </a:r>
            <a:r>
              <a:rPr lang="fa-IR" sz="1600" b="1" dirty="0">
                <a:solidFill>
                  <a:srgbClr val="FF0000"/>
                </a:solidFill>
                <a:latin typeface="IRANSansFaNum" panose="020B0506030804020204" pitchFamily="34" charset="-78"/>
                <a:ea typeface="Times New Roman" panose="02020603050405020304" pitchFamily="18" charset="0"/>
                <a:cs typeface="IRANSansFaNum" panose="020B0506030804020204" pitchFamily="34" charset="-78"/>
              </a:rPr>
              <a:t>استراتژی برون‌سپاری </a:t>
            </a:r>
            <a:r>
              <a:rPr lang="fa-IR" sz="1600" b="1" dirty="0">
                <a:solidFill>
                  <a:schemeClr val="tx1"/>
                </a:solidFill>
                <a:latin typeface="IRANSansFaNum" panose="020B0506030804020204" pitchFamily="34" charset="-78"/>
                <a:ea typeface="Times New Roman" panose="02020603050405020304" pitchFamily="18" charset="0"/>
                <a:cs typeface="IRANSansFaNum" panose="020B0506030804020204" pitchFamily="34" charset="-78"/>
              </a:rPr>
              <a:t>یکی از اقدامات مهم پیش از اجرای فرآیندهای برون‌سپاری است.</a:t>
            </a:r>
            <a:endParaRPr lang="fa-IR" sz="1600" b="1"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endParaRPr>
          </a:p>
          <a:p>
            <a:pPr marL="0" marR="0" algn="just" rtl="1">
              <a:spcBef>
                <a:spcPts val="0"/>
              </a:spcBef>
              <a:spcAft>
                <a:spcPts val="0"/>
              </a:spcAft>
            </a:pPr>
            <a:endParaRPr lang="fa-IR" sz="1600" b="1" dirty="0">
              <a:solidFill>
                <a:schemeClr val="tx1"/>
              </a:solidFill>
              <a:latin typeface="IRANSansFaNum" panose="020B0506030804020204" pitchFamily="34" charset="-78"/>
              <a:ea typeface="Times New Roman" panose="02020603050405020304" pitchFamily="18" charset="0"/>
              <a:cs typeface="IRANSansFaNum" panose="020B0506030804020204" pitchFamily="34" charset="-78"/>
            </a:endParaRPr>
          </a:p>
          <a:p>
            <a:pPr marL="0" marR="0" algn="just" rtl="1">
              <a:spcBef>
                <a:spcPts val="0"/>
              </a:spcBef>
              <a:spcAft>
                <a:spcPts val="0"/>
              </a:spcAft>
            </a:pPr>
            <a:endParaRPr lang="fa-IR" sz="1600" b="1"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endParaRPr>
          </a:p>
          <a:p>
            <a:pPr algn="r" rtl="1">
              <a:lnSpc>
                <a:spcPct val="150000"/>
              </a:lnSpc>
            </a:pPr>
            <a:endParaRPr lang="fa-IR" sz="1600" dirty="0">
              <a:solidFill>
                <a:schemeClr val="tx1"/>
              </a:solidFill>
              <a:latin typeface="IRANSansFaNum Medium" panose="020B0604020202020204" charset="-78"/>
              <a:cs typeface="IRANSansFaNum Medium" panose="020B0604020202020204" charset="-78"/>
            </a:endParaRPr>
          </a:p>
        </p:txBody>
      </p:sp>
      <p:sp>
        <p:nvSpPr>
          <p:cNvPr id="3" name="Chevron 3">
            <a:extLst>
              <a:ext uri="{FF2B5EF4-FFF2-40B4-BE49-F238E27FC236}">
                <a16:creationId xmlns:a16="http://schemas.microsoft.com/office/drawing/2014/main" id="{5334CA14-4BAE-84A2-A799-981B7784CD72}"/>
              </a:ext>
            </a:extLst>
          </p:cNvPr>
          <p:cNvSpPr/>
          <p:nvPr/>
        </p:nvSpPr>
        <p:spPr>
          <a:xfrm>
            <a:off x="228599" y="948929"/>
            <a:ext cx="1295401" cy="598658"/>
          </a:xfrm>
          <a:prstGeom prst="chevron">
            <a:avLst>
              <a:gd name="adj" fmla="val 13636"/>
            </a:avLst>
          </a:prstGeom>
        </p:spPr>
        <p:style>
          <a:lnRef idx="3">
            <a:schemeClr val="lt1"/>
          </a:lnRef>
          <a:fillRef idx="1">
            <a:schemeClr val="accent6"/>
          </a:fillRef>
          <a:effectRef idx="1">
            <a:schemeClr val="accent6"/>
          </a:effectRef>
          <a:fontRef idx="minor">
            <a:schemeClr val="lt1"/>
          </a:fontRef>
        </p:style>
        <p:txBody>
          <a:bodyPr vert="horz" rtlCol="0" anchor="ctr"/>
          <a:lstStyle/>
          <a:p>
            <a:pPr algn="ctr" rtl="1"/>
            <a:r>
              <a:rPr lang="fa-IR" sz="1100" b="1" dirty="0">
                <a:solidFill>
                  <a:schemeClr val="bg1"/>
                </a:solidFill>
                <a:latin typeface="IRANSansFaNum Black" panose="020B0506030804020204" pitchFamily="34" charset="-78"/>
                <a:cs typeface="IRANSansFaNum Black" panose="020B0506030804020204" pitchFamily="34" charset="-78"/>
              </a:rPr>
              <a:t>مراحل پیش از فرآیند برون‌سپاری</a:t>
            </a:r>
            <a:endParaRPr lang="en-US" sz="1100" b="1" dirty="0">
              <a:solidFill>
                <a:schemeClr val="bg1"/>
              </a:solidFill>
              <a:latin typeface="IRANSansFaNum Black" panose="020B0506030804020204" pitchFamily="34" charset="-78"/>
              <a:cs typeface="IRANSansFaNum Black" panose="020B0506030804020204" pitchFamily="34" charset="-78"/>
            </a:endParaRPr>
          </a:p>
        </p:txBody>
      </p:sp>
      <p:sp>
        <p:nvSpPr>
          <p:cNvPr id="7" name="Chevron 3">
            <a:extLst>
              <a:ext uri="{FF2B5EF4-FFF2-40B4-BE49-F238E27FC236}">
                <a16:creationId xmlns:a16="http://schemas.microsoft.com/office/drawing/2014/main" id="{58A97D3D-CDD2-0561-0815-DFD027E604CD}"/>
              </a:ext>
            </a:extLst>
          </p:cNvPr>
          <p:cNvSpPr/>
          <p:nvPr/>
        </p:nvSpPr>
        <p:spPr>
          <a:xfrm>
            <a:off x="3585027" y="968887"/>
            <a:ext cx="1219201" cy="588679"/>
          </a:xfrm>
          <a:prstGeom prst="chevron">
            <a:avLst>
              <a:gd name="adj" fmla="val 13636"/>
            </a:avLst>
          </a:prstGeom>
          <a:solidFill>
            <a:schemeClr val="bg1">
              <a:lumMod val="75000"/>
            </a:schemeClr>
          </a:solidFill>
        </p:spPr>
        <p:style>
          <a:lnRef idx="3">
            <a:schemeClr val="lt1"/>
          </a:lnRef>
          <a:fillRef idx="1">
            <a:schemeClr val="accent6"/>
          </a:fillRef>
          <a:effectRef idx="1">
            <a:schemeClr val="accent6"/>
          </a:effectRef>
          <a:fontRef idx="minor">
            <a:schemeClr val="lt1"/>
          </a:fontRef>
        </p:style>
        <p:txBody>
          <a:bodyPr vert="horz" rtlCol="0" anchor="ctr"/>
          <a:lstStyle/>
          <a:p>
            <a:pPr algn="ctr" rtl="1"/>
            <a:r>
              <a:rPr lang="fa-IR" sz="1100" b="1" dirty="0">
                <a:solidFill>
                  <a:schemeClr val="bg1"/>
                </a:solidFill>
                <a:latin typeface="IRANSansFaNum Black" panose="020B0506030804020204" pitchFamily="34" charset="-78"/>
                <a:cs typeface="IRANSansFaNum Black" panose="020B0506030804020204" pitchFamily="34" charset="-78"/>
              </a:rPr>
              <a:t>مراحل پس از فرآیند برون‌سپاری</a:t>
            </a:r>
            <a:endParaRPr lang="en-US" sz="1100" b="1" dirty="0">
              <a:solidFill>
                <a:schemeClr val="bg1"/>
              </a:solidFill>
              <a:latin typeface="IRANSansFaNum Black" panose="020B0506030804020204" pitchFamily="34" charset="-78"/>
              <a:cs typeface="IRANSansFaNum Black" panose="020B0506030804020204" pitchFamily="34" charset="-78"/>
            </a:endParaRPr>
          </a:p>
        </p:txBody>
      </p:sp>
      <p:sp>
        <p:nvSpPr>
          <p:cNvPr id="8" name="Chevron 3">
            <a:extLst>
              <a:ext uri="{FF2B5EF4-FFF2-40B4-BE49-F238E27FC236}">
                <a16:creationId xmlns:a16="http://schemas.microsoft.com/office/drawing/2014/main" id="{F21B40B3-4198-4095-7813-F0521FC4102D}"/>
              </a:ext>
            </a:extLst>
          </p:cNvPr>
          <p:cNvSpPr/>
          <p:nvPr/>
        </p:nvSpPr>
        <p:spPr>
          <a:xfrm>
            <a:off x="210456" y="1696076"/>
            <a:ext cx="4593772" cy="296069"/>
          </a:xfrm>
          <a:prstGeom prst="rect">
            <a:avLst/>
          </a:prstGeom>
          <a:solidFill>
            <a:schemeClr val="bg1">
              <a:lumMod val="75000"/>
            </a:schemeClr>
          </a:solidFill>
        </p:spPr>
        <p:style>
          <a:lnRef idx="3">
            <a:schemeClr val="lt1"/>
          </a:lnRef>
          <a:fillRef idx="1">
            <a:schemeClr val="accent6"/>
          </a:fillRef>
          <a:effectRef idx="1">
            <a:schemeClr val="accent6"/>
          </a:effectRef>
          <a:fontRef idx="minor">
            <a:schemeClr val="lt1"/>
          </a:fontRef>
        </p:style>
        <p:txBody>
          <a:bodyPr vert="horz" rtlCol="0" anchor="ctr"/>
          <a:lstStyle/>
          <a:p>
            <a:pPr algn="ctr" rtl="1"/>
            <a:r>
              <a:rPr lang="fa-IR" sz="1100" b="1" dirty="0">
                <a:solidFill>
                  <a:schemeClr val="bg1"/>
                </a:solidFill>
                <a:latin typeface="IRANSansFaNum Black" panose="020B0506030804020204" pitchFamily="34" charset="-78"/>
                <a:cs typeface="IRANSansFaNum Black" panose="020B0506030804020204" pitchFamily="34" charset="-78"/>
              </a:rPr>
              <a:t>قابلیت‌های توانمندساز</a:t>
            </a:r>
            <a:endParaRPr lang="en-US" sz="1100" b="1" dirty="0">
              <a:solidFill>
                <a:schemeClr val="bg1"/>
              </a:solidFill>
              <a:latin typeface="IRANSansFaNum Black" panose="020B0506030804020204" pitchFamily="34" charset="-78"/>
              <a:cs typeface="IRANSansFaNum Black" panose="020B0506030804020204" pitchFamily="34" charset="-78"/>
            </a:endParaRPr>
          </a:p>
        </p:txBody>
      </p:sp>
      <p:sp>
        <p:nvSpPr>
          <p:cNvPr id="9" name="Chevron 3">
            <a:extLst>
              <a:ext uri="{FF2B5EF4-FFF2-40B4-BE49-F238E27FC236}">
                <a16:creationId xmlns:a16="http://schemas.microsoft.com/office/drawing/2014/main" id="{6250BEDE-5FD3-B2A0-1A37-50CA6AB51EB7}"/>
              </a:ext>
            </a:extLst>
          </p:cNvPr>
          <p:cNvSpPr/>
          <p:nvPr/>
        </p:nvSpPr>
        <p:spPr>
          <a:xfrm>
            <a:off x="210456" y="514350"/>
            <a:ext cx="4593772" cy="296069"/>
          </a:xfrm>
          <a:prstGeom prst="rect">
            <a:avLst/>
          </a:prstGeom>
          <a:solidFill>
            <a:schemeClr val="bg1">
              <a:lumMod val="75000"/>
            </a:schemeClr>
          </a:solidFill>
        </p:spPr>
        <p:style>
          <a:lnRef idx="3">
            <a:schemeClr val="lt1"/>
          </a:lnRef>
          <a:fillRef idx="1">
            <a:schemeClr val="accent6"/>
          </a:fillRef>
          <a:effectRef idx="1">
            <a:schemeClr val="accent6"/>
          </a:effectRef>
          <a:fontRef idx="minor">
            <a:schemeClr val="lt1"/>
          </a:fontRef>
        </p:style>
        <p:txBody>
          <a:bodyPr vert="horz" rtlCol="0" anchor="ctr"/>
          <a:lstStyle/>
          <a:p>
            <a:pPr algn="ctr" rtl="1"/>
            <a:r>
              <a:rPr lang="fa-IR" sz="1100" b="1" dirty="0">
                <a:solidFill>
                  <a:schemeClr val="bg1"/>
                </a:solidFill>
                <a:latin typeface="IRANSansFaNum Black" panose="020B0506030804020204" pitchFamily="34" charset="-78"/>
                <a:cs typeface="IRANSansFaNum Black" panose="020B0506030804020204" pitchFamily="34" charset="-78"/>
              </a:rPr>
              <a:t>راهبری سازمانی فناوری اطلاعات</a:t>
            </a:r>
            <a:endParaRPr lang="en-US" sz="1100" b="1" dirty="0">
              <a:solidFill>
                <a:schemeClr val="bg1"/>
              </a:solidFill>
              <a:latin typeface="IRANSansFaNum Black" panose="020B0506030804020204" pitchFamily="34" charset="-78"/>
              <a:cs typeface="IRANSansFaNum Black" panose="020B0506030804020204" pitchFamily="34" charset="-78"/>
            </a:endParaRPr>
          </a:p>
        </p:txBody>
      </p:sp>
      <p:sp>
        <p:nvSpPr>
          <p:cNvPr id="5" name="Rectangle: Rounded Corners 4">
            <a:extLst>
              <a:ext uri="{FF2B5EF4-FFF2-40B4-BE49-F238E27FC236}">
                <a16:creationId xmlns:a16="http://schemas.microsoft.com/office/drawing/2014/main" id="{31B248DE-BDEF-C07D-C953-F561C14F8602}"/>
              </a:ext>
            </a:extLst>
          </p:cNvPr>
          <p:cNvSpPr/>
          <p:nvPr/>
        </p:nvSpPr>
        <p:spPr>
          <a:xfrm>
            <a:off x="304800" y="2266950"/>
            <a:ext cx="4343400" cy="2621756"/>
          </a:xfrm>
          <a:prstGeom prst="roundRect">
            <a:avLst>
              <a:gd name="adj" fmla="val 6191"/>
            </a:avLst>
          </a:prstGeom>
          <a:solidFill>
            <a:schemeClr val="accent6">
              <a:lumMod val="20000"/>
              <a:lumOff val="80000"/>
            </a:schemeClr>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marL="285750" indent="-285750">
              <a:buFont typeface="Courier New" panose="02070309020205020404" pitchFamily="49" charset="0"/>
              <a:buChar char="o"/>
            </a:pPr>
            <a:r>
              <a:rPr lang="en-US" dirty="0">
                <a:solidFill>
                  <a:schemeClr val="accent6"/>
                </a:solidFill>
              </a:rPr>
              <a:t>Business Strategic Planning (BSP)</a:t>
            </a:r>
          </a:p>
          <a:p>
            <a:pPr marL="285750" indent="-285750">
              <a:buFont typeface="Courier New" panose="02070309020205020404" pitchFamily="49" charset="0"/>
              <a:buChar char="o"/>
            </a:pPr>
            <a:r>
              <a:rPr lang="en-US" dirty="0">
                <a:solidFill>
                  <a:schemeClr val="accent6"/>
                </a:solidFill>
              </a:rPr>
              <a:t>Capability-based Planning (CBP)</a:t>
            </a:r>
          </a:p>
          <a:p>
            <a:pPr marL="285750" indent="-285750">
              <a:buFont typeface="Courier New" panose="02070309020205020404" pitchFamily="49" charset="0"/>
              <a:buChar char="o"/>
            </a:pPr>
            <a:r>
              <a:rPr lang="en-US" dirty="0">
                <a:solidFill>
                  <a:schemeClr val="accent6"/>
                </a:solidFill>
              </a:rPr>
              <a:t>IT Strategic Planning (ITSP)</a:t>
            </a:r>
          </a:p>
          <a:p>
            <a:pPr marL="285750" indent="-285750">
              <a:buFont typeface="Courier New" panose="02070309020205020404" pitchFamily="49" charset="0"/>
              <a:buChar char="o"/>
            </a:pPr>
            <a:r>
              <a:rPr lang="en-US" dirty="0">
                <a:solidFill>
                  <a:schemeClr val="accent6"/>
                </a:solidFill>
              </a:rPr>
              <a:t>Enterprise Architecture Planning (EAP)</a:t>
            </a:r>
          </a:p>
          <a:p>
            <a:pPr marL="285750" indent="-285750">
              <a:buFont typeface="Courier New" panose="02070309020205020404" pitchFamily="49" charset="0"/>
              <a:buChar char="o"/>
            </a:pPr>
            <a:r>
              <a:rPr lang="en-US" dirty="0">
                <a:solidFill>
                  <a:schemeClr val="accent6"/>
                </a:solidFill>
              </a:rPr>
              <a:t>Demand Management (Business Needs, Business Case, …)</a:t>
            </a:r>
          </a:p>
          <a:p>
            <a:pPr marL="285750" indent="-285750">
              <a:buFont typeface="Courier New" panose="02070309020205020404" pitchFamily="49" charset="0"/>
              <a:buChar char="o"/>
            </a:pPr>
            <a:r>
              <a:rPr lang="en-US" dirty="0">
                <a:solidFill>
                  <a:schemeClr val="accent6"/>
                </a:solidFill>
              </a:rPr>
              <a:t>Innovation Management</a:t>
            </a:r>
          </a:p>
          <a:p>
            <a:pPr marL="285750" indent="-285750">
              <a:buFont typeface="Courier New" panose="02070309020205020404" pitchFamily="49" charset="0"/>
              <a:buChar char="o"/>
            </a:pPr>
            <a:r>
              <a:rPr lang="en-US" dirty="0">
                <a:solidFill>
                  <a:schemeClr val="accent6"/>
                </a:solidFill>
              </a:rPr>
              <a:t>IT Services Management (ITSM)</a:t>
            </a:r>
          </a:p>
          <a:p>
            <a:pPr marL="285750" indent="-285750">
              <a:buFont typeface="Courier New" panose="02070309020205020404" pitchFamily="49" charset="0"/>
              <a:buChar char="o"/>
            </a:pPr>
            <a:r>
              <a:rPr lang="en-US" dirty="0">
                <a:solidFill>
                  <a:schemeClr val="accent6"/>
                </a:solidFill>
              </a:rPr>
              <a:t>…</a:t>
            </a:r>
          </a:p>
        </p:txBody>
      </p:sp>
      <p:cxnSp>
        <p:nvCxnSpPr>
          <p:cNvPr id="10" name="Connector: Elbow 9">
            <a:extLst>
              <a:ext uri="{FF2B5EF4-FFF2-40B4-BE49-F238E27FC236}">
                <a16:creationId xmlns:a16="http://schemas.microsoft.com/office/drawing/2014/main" id="{5CDCE683-227A-DCF6-4B3D-C6D62D0D4637}"/>
              </a:ext>
            </a:extLst>
          </p:cNvPr>
          <p:cNvCxnSpPr>
            <a:cxnSpLocks/>
            <a:stCxn id="3" idx="1"/>
            <a:endCxn id="5" idx="1"/>
          </p:cNvCxnSpPr>
          <p:nvPr/>
        </p:nvCxnSpPr>
        <p:spPr>
          <a:xfrm rot="10800000" flipV="1">
            <a:off x="304800" y="1248258"/>
            <a:ext cx="5432" cy="2329570"/>
          </a:xfrm>
          <a:prstGeom prst="bentConnector3">
            <a:avLst>
              <a:gd name="adj1" fmla="val 5711211"/>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82468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12">
            <a:extLst>
              <a:ext uri="{FF2B5EF4-FFF2-40B4-BE49-F238E27FC236}">
                <a16:creationId xmlns:a16="http://schemas.microsoft.com/office/drawing/2014/main" id="{043424DE-E739-474E-9464-09F4127BBFD7}"/>
              </a:ext>
            </a:extLst>
          </p:cNvPr>
          <p:cNvSpPr>
            <a:spLocks noGrp="1"/>
          </p:cNvSpPr>
          <p:nvPr>
            <p:ph type="sldNum" sz="quarter" idx="11"/>
          </p:nvPr>
        </p:nvSpPr>
        <p:spPr>
          <a:prstGeom prst="rect">
            <a:avLst/>
          </a:prstGeom>
        </p:spPr>
        <p:txBody>
          <a:bodyPr/>
          <a:lstStyle/>
          <a:p>
            <a:fld id="{FB2BCEF7-9799-47E0-A3AE-BFA266A1EC0D}" type="slidenum">
              <a:rPr lang="en-US" smtClean="0"/>
              <a:t>2</a:t>
            </a:fld>
            <a:endParaRPr lang="en-US" dirty="0"/>
          </a:p>
        </p:txBody>
      </p:sp>
      <p:sp>
        <p:nvSpPr>
          <p:cNvPr id="2" name="Rounded Rectangle 15">
            <a:extLst>
              <a:ext uri="{FF2B5EF4-FFF2-40B4-BE49-F238E27FC236}">
                <a16:creationId xmlns:a16="http://schemas.microsoft.com/office/drawing/2014/main" id="{3098F5A3-5DAD-2765-1CE3-3151CDEBE0AF}"/>
              </a:ext>
            </a:extLst>
          </p:cNvPr>
          <p:cNvSpPr/>
          <p:nvPr/>
        </p:nvSpPr>
        <p:spPr>
          <a:xfrm>
            <a:off x="457200" y="57150"/>
            <a:ext cx="7696200" cy="304800"/>
          </a:xfrm>
          <a:prstGeom prst="roundRect">
            <a:avLst/>
          </a:prstGeom>
          <a:gradFill flip="none" rotWithShape="1">
            <a:gsLst>
              <a:gs pos="50000">
                <a:schemeClr val="accent6">
                  <a:lumMod val="75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dirty="0">
                <a:solidFill>
                  <a:schemeClr val="bg1"/>
                </a:solidFill>
                <a:latin typeface="IRANSansFaNum Black" panose="020B0506030804020204" pitchFamily="34" charset="-78"/>
                <a:cs typeface="IRANSansFaNum Black" panose="020B0506030804020204" pitchFamily="34" charset="-78"/>
              </a:rPr>
              <a:t> </a:t>
            </a:r>
            <a:r>
              <a:rPr lang="fa-IR" dirty="0">
                <a:solidFill>
                  <a:schemeClr val="bg1"/>
                </a:solidFill>
                <a:latin typeface="IRANSansFaNum Black" panose="020B0506030804020204" pitchFamily="34" charset="-78"/>
                <a:cs typeface="IRANSansFaNum Black" panose="020B0506030804020204" pitchFamily="34" charset="-78"/>
              </a:rPr>
              <a:t>تاریخچه سند</a:t>
            </a:r>
            <a:endParaRPr lang="en-US" dirty="0">
              <a:solidFill>
                <a:schemeClr val="bg1"/>
              </a:solidFill>
              <a:latin typeface="IRANSansFaNum Black" panose="020B0506030804020204" pitchFamily="34" charset="-78"/>
              <a:cs typeface="IRANSansFaNum Black" panose="020B0506030804020204" pitchFamily="34" charset="-78"/>
            </a:endParaRPr>
          </a:p>
        </p:txBody>
      </p:sp>
      <p:graphicFrame>
        <p:nvGraphicFramePr>
          <p:cNvPr id="3" name="Table 2">
            <a:extLst>
              <a:ext uri="{FF2B5EF4-FFF2-40B4-BE49-F238E27FC236}">
                <a16:creationId xmlns:a16="http://schemas.microsoft.com/office/drawing/2014/main" id="{A9F35B9D-F13F-D72F-13F2-3F8457BCB8CE}"/>
              </a:ext>
            </a:extLst>
          </p:cNvPr>
          <p:cNvGraphicFramePr>
            <a:graphicFrameLocks noGrp="1"/>
          </p:cNvGraphicFramePr>
          <p:nvPr>
            <p:extLst>
              <p:ext uri="{D42A27DB-BD31-4B8C-83A1-F6EECF244321}">
                <p14:modId xmlns:p14="http://schemas.microsoft.com/office/powerpoint/2010/main" val="1448028883"/>
              </p:ext>
            </p:extLst>
          </p:nvPr>
        </p:nvGraphicFramePr>
        <p:xfrm>
          <a:off x="264886" y="590550"/>
          <a:ext cx="7812314" cy="3337560"/>
        </p:xfrm>
        <a:graphic>
          <a:graphicData uri="http://schemas.openxmlformats.org/drawingml/2006/table">
            <a:tbl>
              <a:tblPr rtl="1" firstRow="1" bandRow="1">
                <a:tableStyleId>{5C22544A-7EE6-4342-B048-85BDC9FD1C3A}</a:tableStyleId>
              </a:tblPr>
              <a:tblGrid>
                <a:gridCol w="996042">
                  <a:extLst>
                    <a:ext uri="{9D8B030D-6E8A-4147-A177-3AD203B41FA5}">
                      <a16:colId xmlns:a16="http://schemas.microsoft.com/office/drawing/2014/main" val="2258353964"/>
                    </a:ext>
                  </a:extLst>
                </a:gridCol>
                <a:gridCol w="1219200">
                  <a:extLst>
                    <a:ext uri="{9D8B030D-6E8A-4147-A177-3AD203B41FA5}">
                      <a16:colId xmlns:a16="http://schemas.microsoft.com/office/drawing/2014/main" val="3316713164"/>
                    </a:ext>
                  </a:extLst>
                </a:gridCol>
                <a:gridCol w="5597072">
                  <a:extLst>
                    <a:ext uri="{9D8B030D-6E8A-4147-A177-3AD203B41FA5}">
                      <a16:colId xmlns:a16="http://schemas.microsoft.com/office/drawing/2014/main" val="71185483"/>
                    </a:ext>
                  </a:extLst>
                </a:gridCol>
              </a:tblGrid>
              <a:tr h="370840">
                <a:tc>
                  <a:txBody>
                    <a:bodyPr/>
                    <a:lstStyle/>
                    <a:p>
                      <a:pPr algn="ctr"/>
                      <a:r>
                        <a:rPr lang="fa-IR" sz="1400" dirty="0">
                          <a:solidFill>
                            <a:schemeClr val="bg1"/>
                          </a:solidFill>
                          <a:latin typeface="IRANSansFaNum Medium" panose="020B0506030804020204" pitchFamily="34" charset="-78"/>
                          <a:cs typeface="IRANSansFaNum Medium" panose="020B0506030804020204" pitchFamily="34" charset="-78"/>
                        </a:rPr>
                        <a:t>ویرایش</a:t>
                      </a:r>
                      <a:endParaRPr lang="en-US" sz="1400" dirty="0">
                        <a:solidFill>
                          <a:schemeClr val="bg1"/>
                        </a:solidFill>
                        <a:latin typeface="IRANSansFaNum Medium" panose="020B0506030804020204" pitchFamily="34" charset="-78"/>
                        <a:cs typeface="IRANSansFaNum Medium" panose="020B0506030804020204" pitchFamily="34" charset="-78"/>
                      </a:endParaRPr>
                    </a:p>
                  </a:txBody>
                  <a:tcPr anchor="ctr"/>
                </a:tc>
                <a:tc>
                  <a:txBody>
                    <a:bodyPr/>
                    <a:lstStyle/>
                    <a:p>
                      <a:pPr algn="ctr"/>
                      <a:r>
                        <a:rPr lang="fa-IR" sz="1400" dirty="0">
                          <a:solidFill>
                            <a:schemeClr val="bg1"/>
                          </a:solidFill>
                          <a:latin typeface="IRANSansFaNum Medium" panose="020B0506030804020204" pitchFamily="34" charset="-78"/>
                          <a:cs typeface="IRANSansFaNum Medium" panose="020B0506030804020204" pitchFamily="34" charset="-78"/>
                        </a:rPr>
                        <a:t>تاریخ</a:t>
                      </a:r>
                      <a:endParaRPr lang="en-US" sz="1400" dirty="0">
                        <a:solidFill>
                          <a:schemeClr val="bg1"/>
                        </a:solidFill>
                        <a:latin typeface="IRANSansFaNum Medium" panose="020B0506030804020204" pitchFamily="34" charset="-78"/>
                        <a:cs typeface="IRANSansFaNum Medium" panose="020B0506030804020204" pitchFamily="34" charset="-78"/>
                      </a:endParaRPr>
                    </a:p>
                  </a:txBody>
                  <a:tcPr anchor="ctr"/>
                </a:tc>
                <a:tc>
                  <a:txBody>
                    <a:bodyPr/>
                    <a:lstStyle/>
                    <a:p>
                      <a:pPr algn="ctr"/>
                      <a:r>
                        <a:rPr lang="fa-IR" sz="1400" dirty="0">
                          <a:solidFill>
                            <a:schemeClr val="bg1"/>
                          </a:solidFill>
                          <a:latin typeface="IRANSansFaNum Medium" panose="020B0506030804020204" pitchFamily="34" charset="-78"/>
                          <a:cs typeface="IRANSansFaNum Medium" panose="020B0506030804020204" pitchFamily="34" charset="-78"/>
                        </a:rPr>
                        <a:t>توضیح</a:t>
                      </a:r>
                      <a:endParaRPr lang="en-US" sz="1400" dirty="0">
                        <a:solidFill>
                          <a:schemeClr val="bg1"/>
                        </a:solidFill>
                        <a:latin typeface="IRANSansFaNum Medium" panose="020B0506030804020204" pitchFamily="34" charset="-78"/>
                        <a:cs typeface="IRANSansFaNum Medium" panose="020B0506030804020204" pitchFamily="34" charset="-78"/>
                      </a:endParaRPr>
                    </a:p>
                  </a:txBody>
                  <a:tcPr anchor="ctr"/>
                </a:tc>
                <a:extLst>
                  <a:ext uri="{0D108BD9-81ED-4DB2-BD59-A6C34878D82A}">
                    <a16:rowId xmlns:a16="http://schemas.microsoft.com/office/drawing/2014/main" val="4151069201"/>
                  </a:ext>
                </a:extLst>
              </a:tr>
              <a:tr h="370840">
                <a:tc>
                  <a:txBody>
                    <a:bodyPr/>
                    <a:lstStyle/>
                    <a:p>
                      <a:pPr algn="ctr"/>
                      <a:r>
                        <a:rPr lang="fa-IR" sz="1400" b="0" dirty="0">
                          <a:solidFill>
                            <a:schemeClr val="tx1"/>
                          </a:solidFill>
                          <a:latin typeface="IRANSansFaNum" panose="020B0506030804020204" pitchFamily="34" charset="-78"/>
                          <a:cs typeface="IRANSansFaNum" panose="020B0506030804020204" pitchFamily="34" charset="-78"/>
                        </a:rPr>
                        <a:t>صفر</a:t>
                      </a:r>
                      <a:endParaRPr lang="en-US" sz="1400" b="0" dirty="0">
                        <a:solidFill>
                          <a:schemeClr val="tx1"/>
                        </a:solidFill>
                        <a:latin typeface="IRANSansFaNum" panose="020B0506030804020204" pitchFamily="34" charset="-78"/>
                        <a:cs typeface="IRANSansFaNum" panose="020B0506030804020204" pitchFamily="34" charset="-78"/>
                      </a:endParaRPr>
                    </a:p>
                  </a:txBody>
                  <a:tcPr anchor="ctr"/>
                </a:tc>
                <a:tc>
                  <a:txBody>
                    <a:bodyPr/>
                    <a:lstStyle/>
                    <a:p>
                      <a:pPr algn="ctr"/>
                      <a:r>
                        <a:rPr lang="fa-IR" sz="1400" b="0" dirty="0">
                          <a:solidFill>
                            <a:schemeClr val="tx1"/>
                          </a:solidFill>
                          <a:latin typeface="IRANSansFaNum" panose="020B0506030804020204" pitchFamily="34" charset="-78"/>
                          <a:cs typeface="IRANSansFaNum" panose="020B0506030804020204" pitchFamily="34" charset="-78"/>
                        </a:rPr>
                        <a:t>1402/4/14</a:t>
                      </a:r>
                      <a:endParaRPr lang="en-US" sz="1400" b="0" dirty="0">
                        <a:solidFill>
                          <a:schemeClr val="tx1"/>
                        </a:solidFill>
                        <a:latin typeface="IRANSansFaNum" panose="020B0506030804020204" pitchFamily="34" charset="-78"/>
                        <a:cs typeface="IRANSansFaNum" panose="020B0506030804020204" pitchFamily="34" charset="-78"/>
                      </a:endParaRPr>
                    </a:p>
                  </a:txBody>
                  <a:tcPr anchor="ctr"/>
                </a:tc>
                <a:tc>
                  <a:txBody>
                    <a:bodyPr/>
                    <a:lstStyle/>
                    <a:p>
                      <a:pPr algn="r" rtl="1"/>
                      <a:r>
                        <a:rPr lang="fa-IR" sz="1400" b="0" dirty="0">
                          <a:solidFill>
                            <a:schemeClr val="tx1"/>
                          </a:solidFill>
                          <a:latin typeface="IRANSansFaNum" panose="020B0506030804020204" pitchFamily="34" charset="-78"/>
                          <a:cs typeface="IRANSansFaNum" panose="020B0506030804020204" pitchFamily="34" charset="-78"/>
                        </a:rPr>
                        <a:t>نسخه اولیه</a:t>
                      </a:r>
                      <a:endParaRPr lang="en-US" sz="1400" b="0" dirty="0">
                        <a:solidFill>
                          <a:schemeClr val="tx1"/>
                        </a:solidFill>
                        <a:latin typeface="IRANSansFaNum" panose="020B0506030804020204" pitchFamily="34" charset="-78"/>
                        <a:cs typeface="IRANSansFaNum" panose="020B0506030804020204" pitchFamily="34" charset="-78"/>
                      </a:endParaRPr>
                    </a:p>
                  </a:txBody>
                  <a:tcPr anchor="ctr"/>
                </a:tc>
                <a:extLst>
                  <a:ext uri="{0D108BD9-81ED-4DB2-BD59-A6C34878D82A}">
                    <a16:rowId xmlns:a16="http://schemas.microsoft.com/office/drawing/2014/main" val="3570338955"/>
                  </a:ext>
                </a:extLst>
              </a:tr>
              <a:tr h="370840">
                <a:tc>
                  <a:txBody>
                    <a:bodyPr/>
                    <a:lstStyle/>
                    <a:p>
                      <a:pPr algn="ctr"/>
                      <a:r>
                        <a:rPr lang="fa-IR" sz="1400" b="0" dirty="0">
                          <a:solidFill>
                            <a:schemeClr val="tx1"/>
                          </a:solidFill>
                          <a:latin typeface="IRANSansFaNum" panose="020B0506030804020204" pitchFamily="34" charset="-78"/>
                          <a:cs typeface="IRANSansFaNum" panose="020B0506030804020204" pitchFamily="34" charset="-78"/>
                        </a:rPr>
                        <a:t>۱</a:t>
                      </a:r>
                      <a:endParaRPr lang="en-US" sz="1400" b="0" dirty="0">
                        <a:solidFill>
                          <a:schemeClr val="tx1"/>
                        </a:solidFill>
                        <a:latin typeface="IRANSansFaNum" panose="020B0506030804020204" pitchFamily="34" charset="-78"/>
                        <a:cs typeface="IRANSansFaNum" panose="020B0506030804020204" pitchFamily="34" charset="-78"/>
                      </a:endParaRPr>
                    </a:p>
                  </a:txBody>
                  <a:tcPr anchor="ctr"/>
                </a:tc>
                <a:tc>
                  <a:txBody>
                    <a:bodyPr/>
                    <a:lstStyle/>
                    <a:p>
                      <a:pPr algn="ctr"/>
                      <a:r>
                        <a:rPr lang="fa-IR" sz="1400" b="0" dirty="0">
                          <a:solidFill>
                            <a:schemeClr val="tx1"/>
                          </a:solidFill>
                          <a:latin typeface="IRANSansFaNum" panose="020B0506030804020204" pitchFamily="34" charset="-78"/>
                          <a:cs typeface="IRANSansFaNum" panose="020B0506030804020204" pitchFamily="34" charset="-78"/>
                        </a:rPr>
                        <a:t>1402/05/15</a:t>
                      </a:r>
                      <a:endParaRPr lang="en-US" sz="1400" b="0" dirty="0">
                        <a:solidFill>
                          <a:schemeClr val="tx1"/>
                        </a:solidFill>
                        <a:latin typeface="IRANSansFaNum" panose="020B0506030804020204" pitchFamily="34" charset="-78"/>
                        <a:cs typeface="IRANSansFaNum" panose="020B0506030804020204" pitchFamily="34" charset="-78"/>
                      </a:endParaRPr>
                    </a:p>
                  </a:txBody>
                  <a:tcPr anchor="ctr"/>
                </a:tc>
                <a:tc>
                  <a:txBody>
                    <a:bodyPr/>
                    <a:lstStyle/>
                    <a:p>
                      <a:pPr algn="r" rtl="1"/>
                      <a:r>
                        <a:rPr lang="fa-IR" sz="1400" b="0" dirty="0">
                          <a:solidFill>
                            <a:schemeClr val="tx1"/>
                          </a:solidFill>
                          <a:latin typeface="IRANSansFaNum" panose="020B0506030804020204" pitchFamily="34" charset="-78"/>
                          <a:cs typeface="IRANSansFaNum" panose="020B0506030804020204" pitchFamily="34" charset="-78"/>
                        </a:rPr>
                        <a:t>- اصلاح بر اساس نظرات دریافتی از اعضای کارگروه بازنگری:</a:t>
                      </a:r>
                    </a:p>
                    <a:p>
                      <a:pPr marL="742950" lvl="1" indent="-285750" algn="r" rtl="1">
                        <a:buFont typeface="Courier New" panose="02070309020205020404" pitchFamily="49" charset="0"/>
                        <a:buChar char="o"/>
                      </a:pPr>
                      <a:r>
                        <a:rPr lang="fa-IR" sz="1400" b="0" dirty="0">
                          <a:solidFill>
                            <a:schemeClr val="tx1"/>
                          </a:solidFill>
                          <a:latin typeface="IRANSansFaNum" panose="020B0506030804020204" pitchFamily="34" charset="-78"/>
                          <a:cs typeface="IRANSansFaNum" panose="020B0506030804020204" pitchFamily="34" charset="-78"/>
                        </a:rPr>
                        <a:t>نظرات آقای آذرکار دریافت‌شده در تاریخ 1402/4/20</a:t>
                      </a:r>
                    </a:p>
                    <a:p>
                      <a:pPr marL="742950" lvl="1" indent="-285750" algn="r" rtl="1">
                        <a:buFont typeface="Courier New" panose="02070309020205020404" pitchFamily="49" charset="0"/>
                        <a:buChar char="o"/>
                      </a:pPr>
                      <a:r>
                        <a:rPr lang="fa-IR" sz="1400" b="0" dirty="0">
                          <a:solidFill>
                            <a:schemeClr val="tx1"/>
                          </a:solidFill>
                          <a:latin typeface="IRANSansFaNum" panose="020B0506030804020204" pitchFamily="34" charset="-78"/>
                          <a:cs typeface="IRANSansFaNum" panose="020B0506030804020204" pitchFamily="34" charset="-78"/>
                        </a:rPr>
                        <a:t>توجه به قرارداد تیپ پشتیبانی سازمان نصر تهران (1401)</a:t>
                      </a:r>
                    </a:p>
                    <a:p>
                      <a:pPr marL="742950" lvl="1" indent="-285750" algn="r" rtl="1">
                        <a:buFont typeface="Courier New" panose="02070309020205020404" pitchFamily="49" charset="0"/>
                        <a:buChar char="o"/>
                      </a:pPr>
                      <a:r>
                        <a:rPr lang="fa-IR" sz="1400" b="0" dirty="0">
                          <a:solidFill>
                            <a:schemeClr val="tx1"/>
                          </a:solidFill>
                          <a:latin typeface="IRANSansFaNum" panose="020B0506030804020204" pitchFamily="34" charset="-78"/>
                          <a:cs typeface="IRANSansFaNum" panose="020B0506030804020204" pitchFamily="34" charset="-78"/>
                        </a:rPr>
                        <a:t>نظرات آقای اورعی دریافت‌شده در تاریخ 1402/5/1</a:t>
                      </a:r>
                    </a:p>
                    <a:p>
                      <a:pPr marL="742950" lvl="1" indent="-285750" algn="r" rtl="1">
                        <a:buFont typeface="Courier New" panose="02070309020205020404" pitchFamily="49" charset="0"/>
                        <a:buChar char="o"/>
                      </a:pPr>
                      <a:r>
                        <a:rPr lang="fa-IR" sz="1400" b="0" dirty="0">
                          <a:solidFill>
                            <a:schemeClr val="tx1"/>
                          </a:solidFill>
                          <a:latin typeface="IRANSansFaNum" panose="020B0506030804020204" pitchFamily="34" charset="-78"/>
                          <a:cs typeface="IRANSansFaNum" panose="020B0506030804020204" pitchFamily="34" charset="-78"/>
                        </a:rPr>
                        <a:t>نظرات آقای قائدی دریافت شده در تاریخ 1402/5/3</a:t>
                      </a:r>
                    </a:p>
                    <a:p>
                      <a:pPr marL="285750" marR="0" lvl="0" indent="-285750" algn="r" defTabSz="914400" rtl="1" eaLnBrk="1" fontAlgn="auto" latinLnBrk="0" hangingPunct="1">
                        <a:lnSpc>
                          <a:spcPct val="100000"/>
                        </a:lnSpc>
                        <a:spcBef>
                          <a:spcPts val="0"/>
                        </a:spcBef>
                        <a:spcAft>
                          <a:spcPts val="0"/>
                        </a:spcAft>
                        <a:buClrTx/>
                        <a:buSzTx/>
                        <a:buFontTx/>
                        <a:buChar char="-"/>
                        <a:tabLst/>
                        <a:defRPr/>
                      </a:pPr>
                      <a:r>
                        <a:rPr lang="fa-IR" sz="1400" b="0" dirty="0">
                          <a:solidFill>
                            <a:schemeClr val="tx1"/>
                          </a:solidFill>
                          <a:latin typeface="IRANSansFaNum" panose="020B0506030804020204" pitchFamily="34" charset="-78"/>
                          <a:cs typeface="IRANSansFaNum" panose="020B0506030804020204" pitchFamily="34" charset="-78"/>
                        </a:rPr>
                        <a:t>تغییر ترتیب ارائه (فرآیند کلی پیش از انواع قراردادها)</a:t>
                      </a:r>
                    </a:p>
                    <a:p>
                      <a:pPr marL="285750" marR="0" lvl="0" indent="-285750" algn="r" defTabSz="914400" rtl="1" eaLnBrk="1" fontAlgn="auto" latinLnBrk="0" hangingPunct="1">
                        <a:lnSpc>
                          <a:spcPct val="100000"/>
                        </a:lnSpc>
                        <a:spcBef>
                          <a:spcPts val="0"/>
                        </a:spcBef>
                        <a:spcAft>
                          <a:spcPts val="0"/>
                        </a:spcAft>
                        <a:buClrTx/>
                        <a:buSzTx/>
                        <a:buFontTx/>
                        <a:buChar char="-"/>
                        <a:tabLst/>
                        <a:defRPr/>
                      </a:pPr>
                      <a:r>
                        <a:rPr lang="fa-IR" sz="1400" b="0" dirty="0">
                          <a:solidFill>
                            <a:schemeClr val="tx1"/>
                          </a:solidFill>
                          <a:latin typeface="IRANSansFaNum" panose="020B0506030804020204" pitchFamily="34" charset="-78"/>
                          <a:cs typeface="IRANSansFaNum" panose="020B0506030804020204" pitchFamily="34" charset="-78"/>
                        </a:rPr>
                        <a:t>تغییر در مدل فرآیند کلی برون‌سپاری و اضافه‌کردن مراحل زمینه</a:t>
                      </a:r>
                    </a:p>
                    <a:p>
                      <a:pPr marL="285750" lvl="0" indent="-285750" algn="r" rtl="1">
                        <a:buFontTx/>
                        <a:buChar char="-"/>
                      </a:pPr>
                      <a:r>
                        <a:rPr lang="fa-IR" sz="1400" b="0" dirty="0">
                          <a:solidFill>
                            <a:schemeClr val="tx1"/>
                          </a:solidFill>
                          <a:latin typeface="IRANSansFaNum" panose="020B0506030804020204" pitchFamily="34" charset="-78"/>
                          <a:cs typeface="IRANSansFaNum" panose="020B0506030804020204" pitchFamily="34" charset="-78"/>
                        </a:rPr>
                        <a:t>اضافه کردن فهرست استانداردها و مراجع قابل‌استفاده</a:t>
                      </a:r>
                    </a:p>
                    <a:p>
                      <a:pPr marL="285750" lvl="0" indent="-285750" algn="r" rtl="1">
                        <a:buFontTx/>
                        <a:buChar char="-"/>
                      </a:pPr>
                      <a:r>
                        <a:rPr lang="fa-IR" sz="1400" b="0" dirty="0">
                          <a:solidFill>
                            <a:schemeClr val="tx1"/>
                          </a:solidFill>
                          <a:latin typeface="IRANSansFaNum" panose="020B0506030804020204" pitchFamily="34" charset="-78"/>
                          <a:cs typeface="IRANSansFaNum" panose="020B0506030804020204" pitchFamily="34" charset="-78"/>
                        </a:rPr>
                        <a:t>تغییر دسته‌بندی قراردادها از نظر اندازه</a:t>
                      </a:r>
                    </a:p>
                    <a:p>
                      <a:pPr marL="285750" lvl="0" indent="-285750" algn="r" rtl="1">
                        <a:buFontTx/>
                        <a:buChar char="-"/>
                      </a:pPr>
                      <a:r>
                        <a:rPr lang="fa-IR" sz="1400" b="0" dirty="0">
                          <a:solidFill>
                            <a:schemeClr val="tx1"/>
                          </a:solidFill>
                          <a:latin typeface="IRANSansFaNum" panose="020B0506030804020204" pitchFamily="34" charset="-78"/>
                          <a:cs typeface="IRANSansFaNum" panose="020B0506030804020204" pitchFamily="34" charset="-78"/>
                        </a:rPr>
                        <a:t>اضافه‌ کردن تقسیم‌بندی‌های دیگر از قراردادها</a:t>
                      </a:r>
                    </a:p>
                  </a:txBody>
                  <a:tcPr anchor="ctr"/>
                </a:tc>
                <a:extLst>
                  <a:ext uri="{0D108BD9-81ED-4DB2-BD59-A6C34878D82A}">
                    <a16:rowId xmlns:a16="http://schemas.microsoft.com/office/drawing/2014/main" val="4113446981"/>
                  </a:ext>
                </a:extLst>
              </a:tr>
              <a:tr h="370840">
                <a:tc>
                  <a:txBody>
                    <a:bodyPr/>
                    <a:lstStyle/>
                    <a:p>
                      <a:pPr algn="ctr"/>
                      <a:r>
                        <a:rPr lang="fa-IR" sz="1400" b="0" dirty="0">
                          <a:solidFill>
                            <a:schemeClr val="tx1"/>
                          </a:solidFill>
                          <a:latin typeface="IRANSansFaNum" panose="020B0506030804020204" pitchFamily="34" charset="-78"/>
                          <a:cs typeface="IRANSansFaNum" panose="020B0506030804020204" pitchFamily="34" charset="-78"/>
                        </a:rPr>
                        <a:t>۲</a:t>
                      </a:r>
                      <a:endParaRPr lang="en-US" sz="1400" b="0" dirty="0">
                        <a:solidFill>
                          <a:schemeClr val="tx1"/>
                        </a:solidFill>
                        <a:latin typeface="IRANSansFaNum" panose="020B0506030804020204" pitchFamily="34" charset="-78"/>
                        <a:cs typeface="IRANSansFaNum" panose="020B0506030804020204" pitchFamily="34" charset="-78"/>
                      </a:endParaRPr>
                    </a:p>
                  </a:txBody>
                  <a:tcPr anchor="ctr"/>
                </a:tc>
                <a:tc>
                  <a:txBody>
                    <a:bodyPr/>
                    <a:lstStyle/>
                    <a:p>
                      <a:pPr algn="ctr"/>
                      <a:r>
                        <a:rPr lang="fa-IR" sz="1400" b="0" dirty="0">
                          <a:solidFill>
                            <a:schemeClr val="tx1"/>
                          </a:solidFill>
                          <a:latin typeface="IRANSansFaNum" panose="020B0506030804020204" pitchFamily="34" charset="-78"/>
                          <a:cs typeface="IRANSansFaNum" panose="020B0506030804020204" pitchFamily="34" charset="-78"/>
                        </a:rPr>
                        <a:t>1402/06/27</a:t>
                      </a:r>
                      <a:endParaRPr lang="en-US" sz="1400" b="0" dirty="0">
                        <a:solidFill>
                          <a:schemeClr val="tx1"/>
                        </a:solidFill>
                        <a:latin typeface="IRANSansFaNum" panose="020B0506030804020204" pitchFamily="34" charset="-78"/>
                        <a:cs typeface="IRANSansFaNum" panose="020B0506030804020204" pitchFamily="34" charset="-78"/>
                      </a:endParaRPr>
                    </a:p>
                  </a:txBody>
                  <a:tcPr anchor="ctr"/>
                </a:tc>
                <a:tc>
                  <a:txBody>
                    <a:bodyPr/>
                    <a:lstStyle/>
                    <a:p>
                      <a:pPr marL="285750" lvl="0" indent="-285750" algn="r" rtl="1">
                        <a:buFontTx/>
                        <a:buChar char="-"/>
                      </a:pPr>
                      <a:r>
                        <a:rPr lang="fa-IR" sz="1400" b="0" dirty="0">
                          <a:solidFill>
                            <a:schemeClr val="tx1"/>
                          </a:solidFill>
                          <a:latin typeface="IRANSansFaNum" panose="020B0506030804020204" pitchFamily="34" charset="-78"/>
                          <a:cs typeface="IRANSansFaNum" panose="020B0506030804020204" pitchFamily="34" charset="-78"/>
                        </a:rPr>
                        <a:t>اصلاح بر اساس مصوبات جلسه کارگروه بازنگری، مورخ </a:t>
                      </a:r>
                      <a:r>
                        <a:rPr lang="en-US" sz="1400" b="0" dirty="0">
                          <a:solidFill>
                            <a:schemeClr val="tx1"/>
                          </a:solidFill>
                          <a:latin typeface="IRANSansFaNum" panose="020B0506030804020204" pitchFamily="34" charset="-78"/>
                          <a:cs typeface="IRANSansFaNum" panose="020B0506030804020204" pitchFamily="34" charset="-78"/>
                        </a:rPr>
                        <a:t>1402/6/8</a:t>
                      </a:r>
                      <a:endParaRPr lang="fa-IR" sz="1400" b="0" dirty="0">
                        <a:solidFill>
                          <a:schemeClr val="tx1"/>
                        </a:solidFill>
                        <a:latin typeface="IRANSansFaNum" panose="020B0506030804020204" pitchFamily="34" charset="-78"/>
                        <a:cs typeface="IRANSansFaNum" panose="020B0506030804020204" pitchFamily="34" charset="-78"/>
                      </a:endParaRPr>
                    </a:p>
                  </a:txBody>
                  <a:tcPr anchor="ctr"/>
                </a:tc>
                <a:extLst>
                  <a:ext uri="{0D108BD9-81ED-4DB2-BD59-A6C34878D82A}">
                    <a16:rowId xmlns:a16="http://schemas.microsoft.com/office/drawing/2014/main" val="778884424"/>
                  </a:ext>
                </a:extLst>
              </a:tr>
            </a:tbl>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B6F15528-21DE-4FAA-801E-634DDDAF4B2B}" type="slidenum">
              <a:rPr lang="en-US" smtClean="0"/>
              <a:pPr/>
              <a:t>20</a:t>
            </a:fld>
            <a:endParaRPr lang="en-US" dirty="0"/>
          </a:p>
        </p:txBody>
      </p:sp>
      <p:sp>
        <p:nvSpPr>
          <p:cNvPr id="16" name="Rounded Rectangle 15"/>
          <p:cNvSpPr/>
          <p:nvPr/>
        </p:nvSpPr>
        <p:spPr>
          <a:xfrm>
            <a:off x="457200" y="57150"/>
            <a:ext cx="7696200" cy="304800"/>
          </a:xfrm>
          <a:prstGeom prst="roundRect">
            <a:avLst/>
          </a:prstGeom>
          <a:gradFill flip="none" rotWithShape="1">
            <a:gsLst>
              <a:gs pos="50000">
                <a:schemeClr val="accent6">
                  <a:lumMod val="75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dirty="0">
                <a:solidFill>
                  <a:schemeClr val="bg1"/>
                </a:solidFill>
                <a:latin typeface="IRANSansFaNum Black" panose="020B0506030804020204" pitchFamily="34" charset="-78"/>
                <a:cs typeface="IRANSansFaNum Black" panose="020B0506030804020204" pitchFamily="34" charset="-78"/>
              </a:rPr>
              <a:t>مراحل پس از برون‌سپاری</a:t>
            </a:r>
          </a:p>
        </p:txBody>
      </p:sp>
      <p:sp>
        <p:nvSpPr>
          <p:cNvPr id="4" name="Chevron 3">
            <a:extLst>
              <a:ext uri="{FF2B5EF4-FFF2-40B4-BE49-F238E27FC236}">
                <a16:creationId xmlns:a16="http://schemas.microsoft.com/office/drawing/2014/main" id="{D0B0F9F8-B0A8-D72D-963E-F264018EF31C}"/>
              </a:ext>
            </a:extLst>
          </p:cNvPr>
          <p:cNvSpPr/>
          <p:nvPr/>
        </p:nvSpPr>
        <p:spPr>
          <a:xfrm>
            <a:off x="1542144" y="958908"/>
            <a:ext cx="1981201" cy="598658"/>
          </a:xfrm>
          <a:prstGeom prst="chevron">
            <a:avLst>
              <a:gd name="adj" fmla="val 13636"/>
            </a:avLst>
          </a:prstGeom>
          <a:solidFill>
            <a:schemeClr val="bg1">
              <a:lumMod val="75000"/>
            </a:schemeClr>
          </a:solidFill>
        </p:spPr>
        <p:style>
          <a:lnRef idx="3">
            <a:schemeClr val="lt1"/>
          </a:lnRef>
          <a:fillRef idx="1">
            <a:schemeClr val="accent1"/>
          </a:fillRef>
          <a:effectRef idx="1">
            <a:schemeClr val="accent1"/>
          </a:effectRef>
          <a:fontRef idx="minor">
            <a:schemeClr val="lt1"/>
          </a:fontRef>
        </p:style>
        <p:txBody>
          <a:bodyPr vert="horz" rtlCol="0" anchor="ctr"/>
          <a:lstStyle/>
          <a:p>
            <a:pPr algn="ctr" rtl="1"/>
            <a:r>
              <a:rPr lang="fa-IR" sz="1600" b="1" dirty="0">
                <a:solidFill>
                  <a:schemeClr val="bg1"/>
                </a:solidFill>
                <a:latin typeface="IRANSansFaNum Black" panose="020B0506030804020204" pitchFamily="34" charset="-78"/>
                <a:cs typeface="IRANSansFaNum Black" panose="020B0506030804020204" pitchFamily="34" charset="-78"/>
              </a:rPr>
              <a:t>فرآیند برون‌سپاری</a:t>
            </a:r>
            <a:endParaRPr lang="en-US" sz="1600" b="1" dirty="0">
              <a:solidFill>
                <a:schemeClr val="bg1"/>
              </a:solidFill>
              <a:latin typeface="IRANSansFaNum Black" panose="020B0506030804020204" pitchFamily="34" charset="-78"/>
              <a:cs typeface="IRANSansFaNum Black" panose="020B0506030804020204" pitchFamily="34" charset="-78"/>
            </a:endParaRPr>
          </a:p>
        </p:txBody>
      </p:sp>
      <p:sp>
        <p:nvSpPr>
          <p:cNvPr id="2" name="Rounded Rectangle 16">
            <a:extLst>
              <a:ext uri="{FF2B5EF4-FFF2-40B4-BE49-F238E27FC236}">
                <a16:creationId xmlns:a16="http://schemas.microsoft.com/office/drawing/2014/main" id="{B91C2663-4729-335A-A2F0-01C37211F8A3}"/>
              </a:ext>
            </a:extLst>
          </p:cNvPr>
          <p:cNvSpPr/>
          <p:nvPr/>
        </p:nvSpPr>
        <p:spPr>
          <a:xfrm>
            <a:off x="4953000" y="438150"/>
            <a:ext cx="3207657" cy="44505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algn="just" rtl="1">
              <a:spcBef>
                <a:spcPts val="0"/>
              </a:spcBef>
              <a:spcAft>
                <a:spcPts val="0"/>
              </a:spcAft>
            </a:pPr>
            <a:r>
              <a:rPr lang="fa-IR" sz="1600" b="1"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rPr>
              <a:t>مراحل پس از برون‌سپاری به اقداماتی اطلاق می‌شود که برای مدیریت، نگهداری و بهره‌برداری بهینه از سرویس‌های فناوری اطلاعات انجام می‌شود. بسته به استراتژی برون‌سپاری، سازمان ممکن است برای بخشی از این اقدامات هم از خدمات برون‌سپاری‌شده استفاده کند.</a:t>
            </a:r>
          </a:p>
          <a:p>
            <a:pPr marL="0" marR="0" algn="just" rtl="1">
              <a:spcBef>
                <a:spcPts val="0"/>
              </a:spcBef>
              <a:spcAft>
                <a:spcPts val="0"/>
              </a:spcAft>
            </a:pPr>
            <a:r>
              <a:rPr lang="fa-IR" sz="1600" b="1" dirty="0">
                <a:solidFill>
                  <a:schemeClr val="tx1"/>
                </a:solidFill>
                <a:latin typeface="IRANSansFaNum" panose="020B0506030804020204" pitchFamily="34" charset="-78"/>
                <a:ea typeface="Times New Roman" panose="02020603050405020304" pitchFamily="18" charset="0"/>
                <a:cs typeface="IRANSansFaNum" panose="020B0506030804020204" pitchFamily="34" charset="-78"/>
              </a:rPr>
              <a:t>اقدامات و قابلیت‌های پس از برون‌سپاری، مانند مدیریت اشکالات، مدیریت مشکلات، مدیریت رویدادها، مدیریت سطح سرویس و ... عمدتاً در چارچوب‌ها و استانداردهای مدیریت خدمات فناوری اطلاعات (مانند </a:t>
            </a:r>
            <a:r>
              <a:rPr lang="en-US" sz="1600" b="1" dirty="0">
                <a:solidFill>
                  <a:schemeClr val="tx1"/>
                </a:solidFill>
                <a:latin typeface="IRANSansFaNum" panose="020B0506030804020204" pitchFamily="34" charset="-78"/>
                <a:ea typeface="Times New Roman" panose="02020603050405020304" pitchFamily="18" charset="0"/>
                <a:cs typeface="IRANSansFaNum" panose="020B0506030804020204" pitchFamily="34" charset="-78"/>
              </a:rPr>
              <a:t>ITIL</a:t>
            </a:r>
            <a:r>
              <a:rPr lang="fa-IR" sz="1600" b="1" dirty="0">
                <a:solidFill>
                  <a:schemeClr val="tx1"/>
                </a:solidFill>
                <a:latin typeface="IRANSansFaNum" panose="020B0506030804020204" pitchFamily="34" charset="-78"/>
                <a:ea typeface="Times New Roman" panose="02020603050405020304" pitchFamily="18" charset="0"/>
                <a:cs typeface="IRANSansFaNum" panose="020B0506030804020204" pitchFamily="34" charset="-78"/>
              </a:rPr>
              <a:t> یا </a:t>
            </a:r>
            <a:r>
              <a:rPr lang="en-US" sz="1600" b="1" dirty="0">
                <a:solidFill>
                  <a:schemeClr val="tx1"/>
                </a:solidFill>
                <a:latin typeface="IRANSansFaNum" panose="020B0506030804020204" pitchFamily="34" charset="-78"/>
                <a:ea typeface="Times New Roman" panose="02020603050405020304" pitchFamily="18" charset="0"/>
                <a:cs typeface="IRANSansFaNum" panose="020B0506030804020204" pitchFamily="34" charset="-78"/>
              </a:rPr>
              <a:t>CMMI-SVC</a:t>
            </a:r>
            <a:r>
              <a:rPr lang="fa-IR" sz="1600" b="1" dirty="0">
                <a:solidFill>
                  <a:schemeClr val="tx1"/>
                </a:solidFill>
                <a:latin typeface="IRANSansFaNum" panose="020B0506030804020204" pitchFamily="34" charset="-78"/>
                <a:ea typeface="Times New Roman" panose="02020603050405020304" pitchFamily="18" charset="0"/>
                <a:cs typeface="IRANSansFaNum" panose="020B0506030804020204" pitchFamily="34" charset="-78"/>
              </a:rPr>
              <a:t> و ...) پوشش داده می‌شود.</a:t>
            </a:r>
            <a:endParaRPr lang="fa-IR" sz="1600" b="1"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endParaRPr>
          </a:p>
          <a:p>
            <a:pPr marL="0" marR="0" algn="just" rtl="1">
              <a:spcBef>
                <a:spcPts val="0"/>
              </a:spcBef>
              <a:spcAft>
                <a:spcPts val="0"/>
              </a:spcAft>
            </a:pPr>
            <a:endParaRPr lang="fa-IR" sz="1600" b="1" dirty="0">
              <a:solidFill>
                <a:schemeClr val="tx1"/>
              </a:solidFill>
              <a:latin typeface="IRANSansFaNum" panose="020B0506030804020204" pitchFamily="34" charset="-78"/>
              <a:ea typeface="Times New Roman" panose="02020603050405020304" pitchFamily="18" charset="0"/>
              <a:cs typeface="IRANSansFaNum" panose="020B0506030804020204" pitchFamily="34" charset="-78"/>
            </a:endParaRPr>
          </a:p>
          <a:p>
            <a:pPr marL="0" marR="0" algn="just" rtl="1">
              <a:spcBef>
                <a:spcPts val="0"/>
              </a:spcBef>
              <a:spcAft>
                <a:spcPts val="0"/>
              </a:spcAft>
            </a:pPr>
            <a:endParaRPr lang="fa-IR" sz="1600" b="1"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endParaRPr>
          </a:p>
          <a:p>
            <a:pPr algn="r" rtl="1">
              <a:lnSpc>
                <a:spcPct val="150000"/>
              </a:lnSpc>
            </a:pPr>
            <a:endParaRPr lang="fa-IR" sz="1600" dirty="0">
              <a:solidFill>
                <a:schemeClr val="tx1"/>
              </a:solidFill>
              <a:latin typeface="IRANSansFaNum Medium" panose="020B0604020202020204" charset="-78"/>
              <a:cs typeface="IRANSansFaNum Medium" panose="020B0604020202020204" charset="-78"/>
            </a:endParaRPr>
          </a:p>
        </p:txBody>
      </p:sp>
      <p:sp>
        <p:nvSpPr>
          <p:cNvPr id="3" name="Chevron 3">
            <a:extLst>
              <a:ext uri="{FF2B5EF4-FFF2-40B4-BE49-F238E27FC236}">
                <a16:creationId xmlns:a16="http://schemas.microsoft.com/office/drawing/2014/main" id="{5334CA14-4BAE-84A2-A799-981B7784CD72}"/>
              </a:ext>
            </a:extLst>
          </p:cNvPr>
          <p:cNvSpPr/>
          <p:nvPr/>
        </p:nvSpPr>
        <p:spPr>
          <a:xfrm>
            <a:off x="228599" y="948929"/>
            <a:ext cx="1295401" cy="598658"/>
          </a:xfrm>
          <a:prstGeom prst="chevron">
            <a:avLst>
              <a:gd name="adj" fmla="val 13636"/>
            </a:avLst>
          </a:prstGeom>
          <a:solidFill>
            <a:schemeClr val="bg1">
              <a:lumMod val="75000"/>
            </a:schemeClr>
          </a:solidFill>
        </p:spPr>
        <p:style>
          <a:lnRef idx="3">
            <a:schemeClr val="lt1"/>
          </a:lnRef>
          <a:fillRef idx="1">
            <a:schemeClr val="accent6"/>
          </a:fillRef>
          <a:effectRef idx="1">
            <a:schemeClr val="accent6"/>
          </a:effectRef>
          <a:fontRef idx="minor">
            <a:schemeClr val="lt1"/>
          </a:fontRef>
        </p:style>
        <p:txBody>
          <a:bodyPr vert="horz" rtlCol="0" anchor="ctr"/>
          <a:lstStyle/>
          <a:p>
            <a:pPr algn="ctr" rtl="1"/>
            <a:r>
              <a:rPr lang="fa-IR" sz="1100" b="1" dirty="0">
                <a:solidFill>
                  <a:schemeClr val="bg1"/>
                </a:solidFill>
                <a:latin typeface="IRANSansFaNum Black" panose="020B0506030804020204" pitchFamily="34" charset="-78"/>
                <a:cs typeface="IRANSansFaNum Black" panose="020B0506030804020204" pitchFamily="34" charset="-78"/>
              </a:rPr>
              <a:t>مراحل پیش از فرآیند برون‌سپاری</a:t>
            </a:r>
            <a:endParaRPr lang="en-US" sz="1100" b="1" dirty="0">
              <a:solidFill>
                <a:schemeClr val="bg1"/>
              </a:solidFill>
              <a:latin typeface="IRANSansFaNum Black" panose="020B0506030804020204" pitchFamily="34" charset="-78"/>
              <a:cs typeface="IRANSansFaNum Black" panose="020B0506030804020204" pitchFamily="34" charset="-78"/>
            </a:endParaRPr>
          </a:p>
        </p:txBody>
      </p:sp>
      <p:sp>
        <p:nvSpPr>
          <p:cNvPr id="7" name="Chevron 3">
            <a:extLst>
              <a:ext uri="{FF2B5EF4-FFF2-40B4-BE49-F238E27FC236}">
                <a16:creationId xmlns:a16="http://schemas.microsoft.com/office/drawing/2014/main" id="{58A97D3D-CDD2-0561-0815-DFD027E604CD}"/>
              </a:ext>
            </a:extLst>
          </p:cNvPr>
          <p:cNvSpPr/>
          <p:nvPr/>
        </p:nvSpPr>
        <p:spPr>
          <a:xfrm>
            <a:off x="3585027" y="968887"/>
            <a:ext cx="1219201" cy="588679"/>
          </a:xfrm>
          <a:prstGeom prst="chevron">
            <a:avLst>
              <a:gd name="adj" fmla="val 13636"/>
            </a:avLst>
          </a:prstGeom>
        </p:spPr>
        <p:style>
          <a:lnRef idx="3">
            <a:schemeClr val="lt1"/>
          </a:lnRef>
          <a:fillRef idx="1">
            <a:schemeClr val="accent6"/>
          </a:fillRef>
          <a:effectRef idx="1">
            <a:schemeClr val="accent6"/>
          </a:effectRef>
          <a:fontRef idx="minor">
            <a:schemeClr val="lt1"/>
          </a:fontRef>
        </p:style>
        <p:txBody>
          <a:bodyPr vert="horz" rtlCol="0" anchor="ctr"/>
          <a:lstStyle/>
          <a:p>
            <a:pPr algn="ctr" rtl="1"/>
            <a:r>
              <a:rPr lang="fa-IR" sz="1100" b="1" dirty="0">
                <a:solidFill>
                  <a:schemeClr val="bg1"/>
                </a:solidFill>
                <a:latin typeface="IRANSansFaNum Black" panose="020B0506030804020204" pitchFamily="34" charset="-78"/>
                <a:cs typeface="IRANSansFaNum Black" panose="020B0506030804020204" pitchFamily="34" charset="-78"/>
              </a:rPr>
              <a:t>مراحل پس از فرآیند برون‌سپاری</a:t>
            </a:r>
            <a:endParaRPr lang="en-US" sz="1100" b="1" dirty="0">
              <a:solidFill>
                <a:schemeClr val="bg1"/>
              </a:solidFill>
              <a:latin typeface="IRANSansFaNum Black" panose="020B0506030804020204" pitchFamily="34" charset="-78"/>
              <a:cs typeface="IRANSansFaNum Black" panose="020B0506030804020204" pitchFamily="34" charset="-78"/>
            </a:endParaRPr>
          </a:p>
        </p:txBody>
      </p:sp>
      <p:sp>
        <p:nvSpPr>
          <p:cNvPr id="8" name="Chevron 3">
            <a:extLst>
              <a:ext uri="{FF2B5EF4-FFF2-40B4-BE49-F238E27FC236}">
                <a16:creationId xmlns:a16="http://schemas.microsoft.com/office/drawing/2014/main" id="{F21B40B3-4198-4095-7813-F0521FC4102D}"/>
              </a:ext>
            </a:extLst>
          </p:cNvPr>
          <p:cNvSpPr/>
          <p:nvPr/>
        </p:nvSpPr>
        <p:spPr>
          <a:xfrm>
            <a:off x="210456" y="1696076"/>
            <a:ext cx="4593772" cy="296069"/>
          </a:xfrm>
          <a:prstGeom prst="rect">
            <a:avLst/>
          </a:prstGeom>
          <a:solidFill>
            <a:schemeClr val="bg1">
              <a:lumMod val="75000"/>
            </a:schemeClr>
          </a:solidFill>
        </p:spPr>
        <p:style>
          <a:lnRef idx="3">
            <a:schemeClr val="lt1"/>
          </a:lnRef>
          <a:fillRef idx="1">
            <a:schemeClr val="accent6"/>
          </a:fillRef>
          <a:effectRef idx="1">
            <a:schemeClr val="accent6"/>
          </a:effectRef>
          <a:fontRef idx="minor">
            <a:schemeClr val="lt1"/>
          </a:fontRef>
        </p:style>
        <p:txBody>
          <a:bodyPr vert="horz" rtlCol="0" anchor="ctr"/>
          <a:lstStyle/>
          <a:p>
            <a:pPr algn="ctr" rtl="1"/>
            <a:r>
              <a:rPr lang="fa-IR" sz="1100" b="1" dirty="0">
                <a:solidFill>
                  <a:schemeClr val="bg1"/>
                </a:solidFill>
                <a:latin typeface="IRANSansFaNum Black" panose="020B0506030804020204" pitchFamily="34" charset="-78"/>
                <a:cs typeface="IRANSansFaNum Black" panose="020B0506030804020204" pitchFamily="34" charset="-78"/>
              </a:rPr>
              <a:t>قابلیت‌های توانمندساز</a:t>
            </a:r>
            <a:endParaRPr lang="en-US" sz="1100" b="1" dirty="0">
              <a:solidFill>
                <a:schemeClr val="bg1"/>
              </a:solidFill>
              <a:latin typeface="IRANSansFaNum Black" panose="020B0506030804020204" pitchFamily="34" charset="-78"/>
              <a:cs typeface="IRANSansFaNum Black" panose="020B0506030804020204" pitchFamily="34" charset="-78"/>
            </a:endParaRPr>
          </a:p>
        </p:txBody>
      </p:sp>
      <p:sp>
        <p:nvSpPr>
          <p:cNvPr id="9" name="Chevron 3">
            <a:extLst>
              <a:ext uri="{FF2B5EF4-FFF2-40B4-BE49-F238E27FC236}">
                <a16:creationId xmlns:a16="http://schemas.microsoft.com/office/drawing/2014/main" id="{6250BEDE-5FD3-B2A0-1A37-50CA6AB51EB7}"/>
              </a:ext>
            </a:extLst>
          </p:cNvPr>
          <p:cNvSpPr/>
          <p:nvPr/>
        </p:nvSpPr>
        <p:spPr>
          <a:xfrm>
            <a:off x="210456" y="514350"/>
            <a:ext cx="4593772" cy="296069"/>
          </a:xfrm>
          <a:prstGeom prst="rect">
            <a:avLst/>
          </a:prstGeom>
          <a:solidFill>
            <a:schemeClr val="bg1">
              <a:lumMod val="75000"/>
            </a:schemeClr>
          </a:solidFill>
        </p:spPr>
        <p:style>
          <a:lnRef idx="3">
            <a:schemeClr val="lt1"/>
          </a:lnRef>
          <a:fillRef idx="1">
            <a:schemeClr val="accent6"/>
          </a:fillRef>
          <a:effectRef idx="1">
            <a:schemeClr val="accent6"/>
          </a:effectRef>
          <a:fontRef idx="minor">
            <a:schemeClr val="lt1"/>
          </a:fontRef>
        </p:style>
        <p:txBody>
          <a:bodyPr vert="horz" rtlCol="0" anchor="ctr"/>
          <a:lstStyle/>
          <a:p>
            <a:pPr algn="ctr" rtl="1"/>
            <a:r>
              <a:rPr lang="fa-IR" sz="1100" b="1" dirty="0">
                <a:solidFill>
                  <a:schemeClr val="bg1"/>
                </a:solidFill>
                <a:latin typeface="IRANSansFaNum Black" panose="020B0506030804020204" pitchFamily="34" charset="-78"/>
                <a:cs typeface="IRANSansFaNum Black" panose="020B0506030804020204" pitchFamily="34" charset="-78"/>
              </a:rPr>
              <a:t>راهبری سازمانی فناوری اطلاعات</a:t>
            </a:r>
            <a:endParaRPr lang="en-US" sz="1100" b="1" dirty="0">
              <a:solidFill>
                <a:schemeClr val="bg1"/>
              </a:solidFill>
              <a:latin typeface="IRANSansFaNum Black" panose="020B0506030804020204" pitchFamily="34" charset="-78"/>
              <a:cs typeface="IRANSansFaNum Black" panose="020B0506030804020204" pitchFamily="34" charset="-78"/>
            </a:endParaRPr>
          </a:p>
        </p:txBody>
      </p:sp>
      <p:sp>
        <p:nvSpPr>
          <p:cNvPr id="5" name="Rectangle: Rounded Corners 4">
            <a:extLst>
              <a:ext uri="{FF2B5EF4-FFF2-40B4-BE49-F238E27FC236}">
                <a16:creationId xmlns:a16="http://schemas.microsoft.com/office/drawing/2014/main" id="{31B248DE-BDEF-C07D-C953-F561C14F8602}"/>
              </a:ext>
            </a:extLst>
          </p:cNvPr>
          <p:cNvSpPr/>
          <p:nvPr/>
        </p:nvSpPr>
        <p:spPr>
          <a:xfrm>
            <a:off x="304800" y="2266950"/>
            <a:ext cx="4343400" cy="2286000"/>
          </a:xfrm>
          <a:prstGeom prst="roundRect">
            <a:avLst>
              <a:gd name="adj" fmla="val 6191"/>
            </a:avLst>
          </a:prstGeom>
          <a:solidFill>
            <a:schemeClr val="accent6">
              <a:lumMod val="20000"/>
              <a:lumOff val="80000"/>
            </a:schemeClr>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marL="285750" indent="-285750">
              <a:buFont typeface="Courier New" panose="02070309020205020404" pitchFamily="49" charset="0"/>
              <a:buChar char="o"/>
            </a:pPr>
            <a:r>
              <a:rPr lang="en-US" dirty="0">
                <a:solidFill>
                  <a:schemeClr val="accent6"/>
                </a:solidFill>
              </a:rPr>
              <a:t>Incident Management</a:t>
            </a:r>
          </a:p>
          <a:p>
            <a:pPr marL="285750" indent="-285750">
              <a:buFont typeface="Courier New" panose="02070309020205020404" pitchFamily="49" charset="0"/>
              <a:buChar char="o"/>
            </a:pPr>
            <a:r>
              <a:rPr lang="en-US" dirty="0">
                <a:solidFill>
                  <a:schemeClr val="accent6"/>
                </a:solidFill>
              </a:rPr>
              <a:t>Problem Management</a:t>
            </a:r>
          </a:p>
          <a:p>
            <a:pPr marL="285750" indent="-285750">
              <a:buFont typeface="Courier New" panose="02070309020205020404" pitchFamily="49" charset="0"/>
              <a:buChar char="o"/>
            </a:pPr>
            <a:r>
              <a:rPr lang="en-US" dirty="0">
                <a:solidFill>
                  <a:schemeClr val="accent6"/>
                </a:solidFill>
              </a:rPr>
              <a:t>Event Management</a:t>
            </a:r>
          </a:p>
          <a:p>
            <a:pPr marL="285750" indent="-285750">
              <a:buFont typeface="Courier New" panose="02070309020205020404" pitchFamily="49" charset="0"/>
              <a:buChar char="o"/>
            </a:pPr>
            <a:r>
              <a:rPr lang="en-US" dirty="0">
                <a:solidFill>
                  <a:schemeClr val="accent6"/>
                </a:solidFill>
              </a:rPr>
              <a:t>Service Level Management</a:t>
            </a:r>
          </a:p>
          <a:p>
            <a:pPr marL="285750" indent="-285750">
              <a:buFont typeface="Courier New" panose="02070309020205020404" pitchFamily="49" charset="0"/>
              <a:buChar char="o"/>
            </a:pPr>
            <a:r>
              <a:rPr lang="en-US" dirty="0">
                <a:solidFill>
                  <a:schemeClr val="accent6"/>
                </a:solidFill>
              </a:rPr>
              <a:t>Service Continuity Management</a:t>
            </a:r>
          </a:p>
          <a:p>
            <a:pPr marL="285750" indent="-285750">
              <a:buFont typeface="Courier New" panose="02070309020205020404" pitchFamily="49" charset="0"/>
              <a:buChar char="o"/>
            </a:pPr>
            <a:r>
              <a:rPr lang="en-US" dirty="0">
                <a:solidFill>
                  <a:schemeClr val="accent6"/>
                </a:solidFill>
              </a:rPr>
              <a:t>Service Configuration Management</a:t>
            </a:r>
          </a:p>
          <a:p>
            <a:pPr marL="285750" indent="-285750">
              <a:buFont typeface="Courier New" panose="02070309020205020404" pitchFamily="49" charset="0"/>
              <a:buChar char="o"/>
            </a:pPr>
            <a:r>
              <a:rPr lang="en-US" dirty="0">
                <a:solidFill>
                  <a:schemeClr val="accent6"/>
                </a:solidFill>
              </a:rPr>
              <a:t>…</a:t>
            </a:r>
          </a:p>
        </p:txBody>
      </p:sp>
      <p:cxnSp>
        <p:nvCxnSpPr>
          <p:cNvPr id="10" name="Connector: Elbow 9">
            <a:extLst>
              <a:ext uri="{FF2B5EF4-FFF2-40B4-BE49-F238E27FC236}">
                <a16:creationId xmlns:a16="http://schemas.microsoft.com/office/drawing/2014/main" id="{5CDCE683-227A-DCF6-4B3D-C6D62D0D4637}"/>
              </a:ext>
            </a:extLst>
          </p:cNvPr>
          <p:cNvCxnSpPr>
            <a:cxnSpLocks/>
            <a:stCxn id="7" idx="3"/>
            <a:endCxn id="5" idx="3"/>
          </p:cNvCxnSpPr>
          <p:nvPr/>
        </p:nvCxnSpPr>
        <p:spPr>
          <a:xfrm flipH="1">
            <a:off x="4648200" y="1263227"/>
            <a:ext cx="156028" cy="2146723"/>
          </a:xfrm>
          <a:prstGeom prst="bentConnector3">
            <a:avLst>
              <a:gd name="adj1" fmla="val -76744"/>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05118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Straight Connector 16">
            <a:extLst>
              <a:ext uri="{FF2B5EF4-FFF2-40B4-BE49-F238E27FC236}">
                <a16:creationId xmlns:a16="http://schemas.microsoft.com/office/drawing/2014/main" id="{DAFED6FB-33C3-F76B-B1A8-4A6A74B80016}"/>
              </a:ext>
            </a:extLst>
          </p:cNvPr>
          <p:cNvCxnSpPr>
            <a:cxnSpLocks/>
          </p:cNvCxnSpPr>
          <p:nvPr/>
        </p:nvCxnSpPr>
        <p:spPr>
          <a:xfrm flipV="1">
            <a:off x="2514600" y="1992145"/>
            <a:ext cx="0" cy="274805"/>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sp>
        <p:nvSpPr>
          <p:cNvPr id="13" name="Slide Number Placeholder 12"/>
          <p:cNvSpPr>
            <a:spLocks noGrp="1"/>
          </p:cNvSpPr>
          <p:nvPr>
            <p:ph type="sldNum" sz="quarter" idx="12"/>
          </p:nvPr>
        </p:nvSpPr>
        <p:spPr/>
        <p:txBody>
          <a:bodyPr/>
          <a:lstStyle/>
          <a:p>
            <a:fld id="{B6F15528-21DE-4FAA-801E-634DDDAF4B2B}" type="slidenum">
              <a:rPr lang="en-US" smtClean="0"/>
              <a:pPr/>
              <a:t>21</a:t>
            </a:fld>
            <a:endParaRPr lang="en-US" dirty="0"/>
          </a:p>
        </p:txBody>
      </p:sp>
      <p:sp>
        <p:nvSpPr>
          <p:cNvPr id="16" name="Rounded Rectangle 15"/>
          <p:cNvSpPr/>
          <p:nvPr/>
        </p:nvSpPr>
        <p:spPr>
          <a:xfrm>
            <a:off x="457200" y="57150"/>
            <a:ext cx="7696200" cy="304800"/>
          </a:xfrm>
          <a:prstGeom prst="roundRect">
            <a:avLst/>
          </a:prstGeom>
          <a:gradFill flip="none" rotWithShape="1">
            <a:gsLst>
              <a:gs pos="50000">
                <a:schemeClr val="accent6">
                  <a:lumMod val="75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dirty="0">
                <a:solidFill>
                  <a:schemeClr val="bg1"/>
                </a:solidFill>
                <a:latin typeface="IRANSansFaNum Black" panose="020B0506030804020204" pitchFamily="34" charset="-78"/>
                <a:cs typeface="IRANSansFaNum Black" panose="020B0506030804020204" pitchFamily="34" charset="-78"/>
              </a:rPr>
              <a:t>قابلیت‌های توانمندساز</a:t>
            </a:r>
          </a:p>
        </p:txBody>
      </p:sp>
      <p:sp>
        <p:nvSpPr>
          <p:cNvPr id="4" name="Chevron 3">
            <a:extLst>
              <a:ext uri="{FF2B5EF4-FFF2-40B4-BE49-F238E27FC236}">
                <a16:creationId xmlns:a16="http://schemas.microsoft.com/office/drawing/2014/main" id="{D0B0F9F8-B0A8-D72D-963E-F264018EF31C}"/>
              </a:ext>
            </a:extLst>
          </p:cNvPr>
          <p:cNvSpPr/>
          <p:nvPr/>
        </p:nvSpPr>
        <p:spPr>
          <a:xfrm>
            <a:off x="1542144" y="958908"/>
            <a:ext cx="1981201" cy="598658"/>
          </a:xfrm>
          <a:prstGeom prst="chevron">
            <a:avLst>
              <a:gd name="adj" fmla="val 13636"/>
            </a:avLst>
          </a:prstGeom>
          <a:solidFill>
            <a:schemeClr val="bg1">
              <a:lumMod val="75000"/>
            </a:schemeClr>
          </a:solidFill>
        </p:spPr>
        <p:style>
          <a:lnRef idx="3">
            <a:schemeClr val="lt1"/>
          </a:lnRef>
          <a:fillRef idx="1">
            <a:schemeClr val="accent1"/>
          </a:fillRef>
          <a:effectRef idx="1">
            <a:schemeClr val="accent1"/>
          </a:effectRef>
          <a:fontRef idx="minor">
            <a:schemeClr val="lt1"/>
          </a:fontRef>
        </p:style>
        <p:txBody>
          <a:bodyPr vert="horz" rtlCol="0" anchor="ctr"/>
          <a:lstStyle/>
          <a:p>
            <a:pPr algn="ctr" rtl="1"/>
            <a:r>
              <a:rPr lang="fa-IR" sz="1600" b="1" dirty="0">
                <a:solidFill>
                  <a:schemeClr val="bg1"/>
                </a:solidFill>
                <a:latin typeface="IRANSansFaNum Black" panose="020B0506030804020204" pitchFamily="34" charset="-78"/>
                <a:cs typeface="IRANSansFaNum Black" panose="020B0506030804020204" pitchFamily="34" charset="-78"/>
              </a:rPr>
              <a:t>فرآیند برون‌سپاری</a:t>
            </a:r>
            <a:endParaRPr lang="en-US" sz="1600" b="1" dirty="0">
              <a:solidFill>
                <a:schemeClr val="bg1"/>
              </a:solidFill>
              <a:latin typeface="IRANSansFaNum Black" panose="020B0506030804020204" pitchFamily="34" charset="-78"/>
              <a:cs typeface="IRANSansFaNum Black" panose="020B0506030804020204" pitchFamily="34" charset="-78"/>
            </a:endParaRPr>
          </a:p>
        </p:txBody>
      </p:sp>
      <p:sp>
        <p:nvSpPr>
          <p:cNvPr id="2" name="Rounded Rectangle 16">
            <a:extLst>
              <a:ext uri="{FF2B5EF4-FFF2-40B4-BE49-F238E27FC236}">
                <a16:creationId xmlns:a16="http://schemas.microsoft.com/office/drawing/2014/main" id="{B91C2663-4729-335A-A2F0-01C37211F8A3}"/>
              </a:ext>
            </a:extLst>
          </p:cNvPr>
          <p:cNvSpPr/>
          <p:nvPr/>
        </p:nvSpPr>
        <p:spPr>
          <a:xfrm>
            <a:off x="4953000" y="438150"/>
            <a:ext cx="3207657" cy="44505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algn="just" rtl="1">
              <a:spcBef>
                <a:spcPts val="0"/>
              </a:spcBef>
              <a:spcAft>
                <a:spcPts val="0"/>
              </a:spcAft>
            </a:pPr>
            <a:r>
              <a:rPr lang="fa-IR" sz="1600" b="1"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rPr>
              <a:t>منظور از قابلیت‌های توانمندساز یا </a:t>
            </a:r>
            <a:r>
              <a:rPr lang="en-US" sz="1600" b="1"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rPr>
              <a:t>Enabler Capabilities</a:t>
            </a:r>
            <a:r>
              <a:rPr lang="fa-IR" sz="1600" b="1"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rPr>
              <a:t> قابلیت‌های سازمانی است که به‌صورت مستقیم یا غیرمستقیم بر کیفیت و اثربخشی فرآیند برون‌سپاری اثر می‌گذارند. هر چه بلوغ سازمانی در این قابلیت‌ها بالاتر باشد، میزان کارایی و اثربخشی فرآیندهای برون‌سپاری در آن سازمان بالاتر خواهد بود.</a:t>
            </a:r>
          </a:p>
          <a:p>
            <a:pPr marL="0" marR="0" algn="just" rtl="1">
              <a:spcBef>
                <a:spcPts val="0"/>
              </a:spcBef>
              <a:spcAft>
                <a:spcPts val="0"/>
              </a:spcAft>
            </a:pPr>
            <a:r>
              <a:rPr lang="fa-IR" sz="1600" b="1" dirty="0">
                <a:solidFill>
                  <a:schemeClr val="tx1"/>
                </a:solidFill>
                <a:latin typeface="IRANSansFaNum" panose="020B0506030804020204" pitchFamily="34" charset="-78"/>
                <a:ea typeface="Times New Roman" panose="02020603050405020304" pitchFamily="18" charset="0"/>
                <a:cs typeface="IRANSansFaNum" panose="020B0506030804020204" pitchFamily="34" charset="-78"/>
              </a:rPr>
              <a:t>قابلیت‌هایی مانند مدیریت طرح و پروژه، مدیریت معماری سازمانی، مدیریت کیفیت، مدیریت ریسک، مدیریت ارتباط با کسب‌وکار، مدیریت ارتباط با تامین‌کنندگان، مدیریت تدارکات و ... از جمله قابلیت‌های توانمندساز فرآیند برون‌سپاری محسوب می‌شوند. </a:t>
            </a:r>
          </a:p>
          <a:p>
            <a:pPr marL="0" marR="0" algn="just" rtl="1">
              <a:spcBef>
                <a:spcPts val="0"/>
              </a:spcBef>
              <a:spcAft>
                <a:spcPts val="0"/>
              </a:spcAft>
            </a:pPr>
            <a:endParaRPr lang="fa-IR" sz="1600" b="1"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endParaRPr>
          </a:p>
          <a:p>
            <a:pPr algn="r" rtl="1">
              <a:lnSpc>
                <a:spcPct val="150000"/>
              </a:lnSpc>
            </a:pPr>
            <a:endParaRPr lang="fa-IR" sz="1600" dirty="0">
              <a:solidFill>
                <a:schemeClr val="tx1"/>
              </a:solidFill>
              <a:latin typeface="IRANSansFaNum Medium" panose="020B0604020202020204" charset="-78"/>
              <a:cs typeface="IRANSansFaNum Medium" panose="020B0604020202020204" charset="-78"/>
            </a:endParaRPr>
          </a:p>
        </p:txBody>
      </p:sp>
      <p:sp>
        <p:nvSpPr>
          <p:cNvPr id="3" name="Chevron 3">
            <a:extLst>
              <a:ext uri="{FF2B5EF4-FFF2-40B4-BE49-F238E27FC236}">
                <a16:creationId xmlns:a16="http://schemas.microsoft.com/office/drawing/2014/main" id="{5334CA14-4BAE-84A2-A799-981B7784CD72}"/>
              </a:ext>
            </a:extLst>
          </p:cNvPr>
          <p:cNvSpPr/>
          <p:nvPr/>
        </p:nvSpPr>
        <p:spPr>
          <a:xfrm>
            <a:off x="228599" y="948929"/>
            <a:ext cx="1295401" cy="598658"/>
          </a:xfrm>
          <a:prstGeom prst="chevron">
            <a:avLst>
              <a:gd name="adj" fmla="val 13636"/>
            </a:avLst>
          </a:prstGeom>
          <a:solidFill>
            <a:schemeClr val="bg1">
              <a:lumMod val="75000"/>
            </a:schemeClr>
          </a:solidFill>
        </p:spPr>
        <p:style>
          <a:lnRef idx="3">
            <a:schemeClr val="lt1"/>
          </a:lnRef>
          <a:fillRef idx="1">
            <a:schemeClr val="accent6"/>
          </a:fillRef>
          <a:effectRef idx="1">
            <a:schemeClr val="accent6"/>
          </a:effectRef>
          <a:fontRef idx="minor">
            <a:schemeClr val="lt1"/>
          </a:fontRef>
        </p:style>
        <p:txBody>
          <a:bodyPr vert="horz" rtlCol="0" anchor="ctr"/>
          <a:lstStyle/>
          <a:p>
            <a:pPr algn="ctr" rtl="1"/>
            <a:r>
              <a:rPr lang="fa-IR" sz="1100" b="1" dirty="0">
                <a:solidFill>
                  <a:schemeClr val="bg1"/>
                </a:solidFill>
                <a:latin typeface="IRANSansFaNum Black" panose="020B0506030804020204" pitchFamily="34" charset="-78"/>
                <a:cs typeface="IRANSansFaNum Black" panose="020B0506030804020204" pitchFamily="34" charset="-78"/>
              </a:rPr>
              <a:t>مراحل پیش از فرآیند برون‌سپاری</a:t>
            </a:r>
            <a:endParaRPr lang="en-US" sz="1100" b="1" dirty="0">
              <a:solidFill>
                <a:schemeClr val="bg1"/>
              </a:solidFill>
              <a:latin typeface="IRANSansFaNum Black" panose="020B0506030804020204" pitchFamily="34" charset="-78"/>
              <a:cs typeface="IRANSansFaNum Black" panose="020B0506030804020204" pitchFamily="34" charset="-78"/>
            </a:endParaRPr>
          </a:p>
        </p:txBody>
      </p:sp>
      <p:sp>
        <p:nvSpPr>
          <p:cNvPr id="7" name="Chevron 3">
            <a:extLst>
              <a:ext uri="{FF2B5EF4-FFF2-40B4-BE49-F238E27FC236}">
                <a16:creationId xmlns:a16="http://schemas.microsoft.com/office/drawing/2014/main" id="{58A97D3D-CDD2-0561-0815-DFD027E604CD}"/>
              </a:ext>
            </a:extLst>
          </p:cNvPr>
          <p:cNvSpPr/>
          <p:nvPr/>
        </p:nvSpPr>
        <p:spPr>
          <a:xfrm>
            <a:off x="3585027" y="968887"/>
            <a:ext cx="1219201" cy="588679"/>
          </a:xfrm>
          <a:prstGeom prst="chevron">
            <a:avLst>
              <a:gd name="adj" fmla="val 13636"/>
            </a:avLst>
          </a:prstGeom>
          <a:solidFill>
            <a:schemeClr val="bg1">
              <a:lumMod val="75000"/>
            </a:schemeClr>
          </a:solidFill>
        </p:spPr>
        <p:style>
          <a:lnRef idx="3">
            <a:schemeClr val="lt1"/>
          </a:lnRef>
          <a:fillRef idx="1">
            <a:schemeClr val="accent6"/>
          </a:fillRef>
          <a:effectRef idx="1">
            <a:schemeClr val="accent6"/>
          </a:effectRef>
          <a:fontRef idx="minor">
            <a:schemeClr val="lt1"/>
          </a:fontRef>
        </p:style>
        <p:txBody>
          <a:bodyPr vert="horz" rtlCol="0" anchor="ctr"/>
          <a:lstStyle/>
          <a:p>
            <a:pPr algn="ctr" rtl="1"/>
            <a:r>
              <a:rPr lang="fa-IR" sz="1100" b="1" dirty="0">
                <a:solidFill>
                  <a:schemeClr val="bg1"/>
                </a:solidFill>
                <a:latin typeface="IRANSansFaNum Black" panose="020B0506030804020204" pitchFamily="34" charset="-78"/>
                <a:cs typeface="IRANSansFaNum Black" panose="020B0506030804020204" pitchFamily="34" charset="-78"/>
              </a:rPr>
              <a:t>مراحل پس از فرآیند برون‌سپاری</a:t>
            </a:r>
            <a:endParaRPr lang="en-US" sz="1100" b="1" dirty="0">
              <a:solidFill>
                <a:schemeClr val="bg1"/>
              </a:solidFill>
              <a:latin typeface="IRANSansFaNum Black" panose="020B0506030804020204" pitchFamily="34" charset="-78"/>
              <a:cs typeface="IRANSansFaNum Black" panose="020B0506030804020204" pitchFamily="34" charset="-78"/>
            </a:endParaRPr>
          </a:p>
        </p:txBody>
      </p:sp>
      <p:sp>
        <p:nvSpPr>
          <p:cNvPr id="8" name="Chevron 3">
            <a:extLst>
              <a:ext uri="{FF2B5EF4-FFF2-40B4-BE49-F238E27FC236}">
                <a16:creationId xmlns:a16="http://schemas.microsoft.com/office/drawing/2014/main" id="{F21B40B3-4198-4095-7813-F0521FC4102D}"/>
              </a:ext>
            </a:extLst>
          </p:cNvPr>
          <p:cNvSpPr/>
          <p:nvPr/>
        </p:nvSpPr>
        <p:spPr>
          <a:xfrm>
            <a:off x="210456" y="1696076"/>
            <a:ext cx="4593772" cy="29606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vert="horz" rtlCol="0" anchor="ctr"/>
          <a:lstStyle/>
          <a:p>
            <a:pPr algn="ctr" rtl="1"/>
            <a:r>
              <a:rPr lang="fa-IR" sz="1100" b="1" dirty="0">
                <a:solidFill>
                  <a:schemeClr val="bg1"/>
                </a:solidFill>
                <a:latin typeface="IRANSansFaNum Black" panose="020B0506030804020204" pitchFamily="34" charset="-78"/>
                <a:cs typeface="IRANSansFaNum Black" panose="020B0506030804020204" pitchFamily="34" charset="-78"/>
              </a:rPr>
              <a:t>قابلیت‌های توانمندساز</a:t>
            </a:r>
            <a:endParaRPr lang="en-US" sz="1100" b="1" dirty="0">
              <a:solidFill>
                <a:schemeClr val="bg1"/>
              </a:solidFill>
              <a:latin typeface="IRANSansFaNum Black" panose="020B0506030804020204" pitchFamily="34" charset="-78"/>
              <a:cs typeface="IRANSansFaNum Black" panose="020B0506030804020204" pitchFamily="34" charset="-78"/>
            </a:endParaRPr>
          </a:p>
        </p:txBody>
      </p:sp>
      <p:sp>
        <p:nvSpPr>
          <p:cNvPr id="9" name="Chevron 3">
            <a:extLst>
              <a:ext uri="{FF2B5EF4-FFF2-40B4-BE49-F238E27FC236}">
                <a16:creationId xmlns:a16="http://schemas.microsoft.com/office/drawing/2014/main" id="{6250BEDE-5FD3-B2A0-1A37-50CA6AB51EB7}"/>
              </a:ext>
            </a:extLst>
          </p:cNvPr>
          <p:cNvSpPr/>
          <p:nvPr/>
        </p:nvSpPr>
        <p:spPr>
          <a:xfrm>
            <a:off x="210456" y="514350"/>
            <a:ext cx="4593772" cy="296069"/>
          </a:xfrm>
          <a:prstGeom prst="rect">
            <a:avLst/>
          </a:prstGeom>
          <a:solidFill>
            <a:schemeClr val="bg1">
              <a:lumMod val="75000"/>
            </a:schemeClr>
          </a:solidFill>
        </p:spPr>
        <p:style>
          <a:lnRef idx="3">
            <a:schemeClr val="lt1"/>
          </a:lnRef>
          <a:fillRef idx="1">
            <a:schemeClr val="accent6"/>
          </a:fillRef>
          <a:effectRef idx="1">
            <a:schemeClr val="accent6"/>
          </a:effectRef>
          <a:fontRef idx="minor">
            <a:schemeClr val="lt1"/>
          </a:fontRef>
        </p:style>
        <p:txBody>
          <a:bodyPr vert="horz" rtlCol="0" anchor="ctr"/>
          <a:lstStyle/>
          <a:p>
            <a:pPr algn="ctr" rtl="1"/>
            <a:r>
              <a:rPr lang="fa-IR" sz="1100" b="1" dirty="0">
                <a:solidFill>
                  <a:schemeClr val="bg1"/>
                </a:solidFill>
                <a:latin typeface="IRANSansFaNum Black" panose="020B0506030804020204" pitchFamily="34" charset="-78"/>
                <a:cs typeface="IRANSansFaNum Black" panose="020B0506030804020204" pitchFamily="34" charset="-78"/>
              </a:rPr>
              <a:t>راهبری سازمانی فناوری اطلاعات</a:t>
            </a:r>
            <a:endParaRPr lang="en-US" sz="1100" b="1" dirty="0">
              <a:solidFill>
                <a:schemeClr val="bg1"/>
              </a:solidFill>
              <a:latin typeface="IRANSansFaNum Black" panose="020B0506030804020204" pitchFamily="34" charset="-78"/>
              <a:cs typeface="IRANSansFaNum Black" panose="020B0506030804020204" pitchFamily="34" charset="-78"/>
            </a:endParaRPr>
          </a:p>
        </p:txBody>
      </p:sp>
      <p:sp>
        <p:nvSpPr>
          <p:cNvPr id="5" name="Rectangle: Rounded Corners 4">
            <a:extLst>
              <a:ext uri="{FF2B5EF4-FFF2-40B4-BE49-F238E27FC236}">
                <a16:creationId xmlns:a16="http://schemas.microsoft.com/office/drawing/2014/main" id="{31B248DE-BDEF-C07D-C953-F561C14F8602}"/>
              </a:ext>
            </a:extLst>
          </p:cNvPr>
          <p:cNvSpPr/>
          <p:nvPr/>
        </p:nvSpPr>
        <p:spPr>
          <a:xfrm>
            <a:off x="228600" y="2266950"/>
            <a:ext cx="4499429" cy="2286000"/>
          </a:xfrm>
          <a:prstGeom prst="roundRect">
            <a:avLst>
              <a:gd name="adj" fmla="val 6191"/>
            </a:avLst>
          </a:prstGeom>
          <a:solidFill>
            <a:schemeClr val="accent6">
              <a:lumMod val="20000"/>
              <a:lumOff val="80000"/>
            </a:schemeClr>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marL="174625" indent="-174625">
              <a:buFont typeface="Courier New" panose="02070309020205020404" pitchFamily="49" charset="0"/>
              <a:buChar char="o"/>
            </a:pPr>
            <a:r>
              <a:rPr lang="en-US" dirty="0">
                <a:solidFill>
                  <a:schemeClr val="accent6"/>
                </a:solidFill>
              </a:rPr>
              <a:t>Program/Project Management</a:t>
            </a:r>
          </a:p>
          <a:p>
            <a:pPr marL="174625" indent="-174625">
              <a:buFont typeface="Courier New" panose="02070309020205020404" pitchFamily="49" charset="0"/>
              <a:buChar char="o"/>
            </a:pPr>
            <a:r>
              <a:rPr lang="en-US" dirty="0">
                <a:solidFill>
                  <a:schemeClr val="accent6"/>
                </a:solidFill>
              </a:rPr>
              <a:t>Enterprise Architecture Management </a:t>
            </a:r>
            <a:r>
              <a:rPr lang="en-US" sz="1400" dirty="0">
                <a:solidFill>
                  <a:schemeClr val="accent6"/>
                </a:solidFill>
              </a:rPr>
              <a:t>(EAM)</a:t>
            </a:r>
          </a:p>
          <a:p>
            <a:pPr marL="174625" indent="-174625">
              <a:buFont typeface="Courier New" panose="02070309020205020404" pitchFamily="49" charset="0"/>
              <a:buChar char="o"/>
            </a:pPr>
            <a:r>
              <a:rPr lang="en-US" dirty="0">
                <a:solidFill>
                  <a:schemeClr val="accent6"/>
                </a:solidFill>
              </a:rPr>
              <a:t>Quality Management</a:t>
            </a:r>
          </a:p>
          <a:p>
            <a:pPr marL="174625" indent="-174625">
              <a:buFont typeface="Courier New" panose="02070309020205020404" pitchFamily="49" charset="0"/>
              <a:buChar char="o"/>
            </a:pPr>
            <a:r>
              <a:rPr lang="en-US" dirty="0">
                <a:solidFill>
                  <a:schemeClr val="accent6"/>
                </a:solidFill>
              </a:rPr>
              <a:t>Enterprise Risk Management</a:t>
            </a:r>
          </a:p>
          <a:p>
            <a:pPr marL="174625" indent="-174625">
              <a:buFont typeface="Courier New" panose="02070309020205020404" pitchFamily="49" charset="0"/>
              <a:buChar char="o"/>
            </a:pPr>
            <a:r>
              <a:rPr lang="en-US" dirty="0">
                <a:solidFill>
                  <a:schemeClr val="accent6"/>
                </a:solidFill>
              </a:rPr>
              <a:t>Business Relationship Management</a:t>
            </a:r>
          </a:p>
          <a:p>
            <a:pPr marL="174625" indent="-174625">
              <a:buFont typeface="Courier New" panose="02070309020205020404" pitchFamily="49" charset="0"/>
              <a:buChar char="o"/>
            </a:pPr>
            <a:r>
              <a:rPr lang="en-US" dirty="0">
                <a:solidFill>
                  <a:schemeClr val="accent6"/>
                </a:solidFill>
              </a:rPr>
              <a:t>Suppliers Relationship Management</a:t>
            </a:r>
          </a:p>
          <a:p>
            <a:pPr marL="174625" indent="-174625">
              <a:buFont typeface="Courier New" panose="02070309020205020404" pitchFamily="49" charset="0"/>
              <a:buChar char="o"/>
            </a:pPr>
            <a:r>
              <a:rPr lang="en-US" dirty="0">
                <a:solidFill>
                  <a:schemeClr val="accent6"/>
                </a:solidFill>
              </a:rPr>
              <a:t>Procurement Management</a:t>
            </a:r>
          </a:p>
          <a:p>
            <a:pPr marL="174625" indent="-174625">
              <a:buFont typeface="Courier New" panose="02070309020205020404" pitchFamily="49" charset="0"/>
              <a:buChar char="o"/>
            </a:pPr>
            <a:r>
              <a:rPr lang="en-US" dirty="0">
                <a:solidFill>
                  <a:schemeClr val="accent6"/>
                </a:solidFill>
              </a:rPr>
              <a:t>…</a:t>
            </a:r>
          </a:p>
        </p:txBody>
      </p:sp>
    </p:spTree>
    <p:extLst>
      <p:ext uri="{BB962C8B-B14F-4D97-AF65-F5344CB8AC3E}">
        <p14:creationId xmlns:p14="http://schemas.microsoft.com/office/powerpoint/2010/main" val="49787115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B6F15528-21DE-4FAA-801E-634DDDAF4B2B}" type="slidenum">
              <a:rPr lang="en-US" smtClean="0"/>
              <a:pPr/>
              <a:t>22</a:t>
            </a:fld>
            <a:endParaRPr lang="en-US" dirty="0"/>
          </a:p>
        </p:txBody>
      </p:sp>
      <p:sp>
        <p:nvSpPr>
          <p:cNvPr id="16" name="Rounded Rectangle 15"/>
          <p:cNvSpPr/>
          <p:nvPr/>
        </p:nvSpPr>
        <p:spPr>
          <a:xfrm>
            <a:off x="457200" y="57150"/>
            <a:ext cx="7696200" cy="304800"/>
          </a:xfrm>
          <a:prstGeom prst="roundRect">
            <a:avLst/>
          </a:prstGeom>
          <a:gradFill flip="none" rotWithShape="1">
            <a:gsLst>
              <a:gs pos="50000">
                <a:schemeClr val="accent6">
                  <a:lumMod val="75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dirty="0">
                <a:solidFill>
                  <a:schemeClr val="bg1"/>
                </a:solidFill>
                <a:latin typeface="IRANSansFaNum Black" panose="020B0506030804020204" pitchFamily="34" charset="-78"/>
                <a:cs typeface="IRANSansFaNum Black" panose="020B0506030804020204" pitchFamily="34" charset="-78"/>
              </a:rPr>
              <a:t>راهبری سازمانی فناوری اطلاعات</a:t>
            </a:r>
          </a:p>
        </p:txBody>
      </p:sp>
      <p:sp>
        <p:nvSpPr>
          <p:cNvPr id="4" name="Chevron 3">
            <a:extLst>
              <a:ext uri="{FF2B5EF4-FFF2-40B4-BE49-F238E27FC236}">
                <a16:creationId xmlns:a16="http://schemas.microsoft.com/office/drawing/2014/main" id="{D0B0F9F8-B0A8-D72D-963E-F264018EF31C}"/>
              </a:ext>
            </a:extLst>
          </p:cNvPr>
          <p:cNvSpPr/>
          <p:nvPr/>
        </p:nvSpPr>
        <p:spPr>
          <a:xfrm>
            <a:off x="1542144" y="958908"/>
            <a:ext cx="1981201" cy="598658"/>
          </a:xfrm>
          <a:prstGeom prst="chevron">
            <a:avLst>
              <a:gd name="adj" fmla="val 13636"/>
            </a:avLst>
          </a:prstGeom>
          <a:solidFill>
            <a:schemeClr val="bg1">
              <a:lumMod val="75000"/>
            </a:schemeClr>
          </a:solidFill>
        </p:spPr>
        <p:style>
          <a:lnRef idx="3">
            <a:schemeClr val="lt1"/>
          </a:lnRef>
          <a:fillRef idx="1">
            <a:schemeClr val="accent1"/>
          </a:fillRef>
          <a:effectRef idx="1">
            <a:schemeClr val="accent1"/>
          </a:effectRef>
          <a:fontRef idx="minor">
            <a:schemeClr val="lt1"/>
          </a:fontRef>
        </p:style>
        <p:txBody>
          <a:bodyPr vert="horz" rtlCol="0" anchor="ctr"/>
          <a:lstStyle/>
          <a:p>
            <a:pPr algn="ctr" rtl="1"/>
            <a:r>
              <a:rPr lang="fa-IR" sz="1600" b="1" dirty="0">
                <a:solidFill>
                  <a:schemeClr val="bg1"/>
                </a:solidFill>
                <a:latin typeface="IRANSansFaNum Black" panose="020B0506030804020204" pitchFamily="34" charset="-78"/>
                <a:cs typeface="IRANSansFaNum Black" panose="020B0506030804020204" pitchFamily="34" charset="-78"/>
              </a:rPr>
              <a:t>فرآیند برون‌سپاری</a:t>
            </a:r>
            <a:endParaRPr lang="en-US" sz="1600" b="1" dirty="0">
              <a:solidFill>
                <a:schemeClr val="bg1"/>
              </a:solidFill>
              <a:latin typeface="IRANSansFaNum Black" panose="020B0506030804020204" pitchFamily="34" charset="-78"/>
              <a:cs typeface="IRANSansFaNum Black" panose="020B0506030804020204" pitchFamily="34" charset="-78"/>
            </a:endParaRPr>
          </a:p>
        </p:txBody>
      </p:sp>
      <p:sp>
        <p:nvSpPr>
          <p:cNvPr id="2" name="Rounded Rectangle 16">
            <a:extLst>
              <a:ext uri="{FF2B5EF4-FFF2-40B4-BE49-F238E27FC236}">
                <a16:creationId xmlns:a16="http://schemas.microsoft.com/office/drawing/2014/main" id="{B91C2663-4729-335A-A2F0-01C37211F8A3}"/>
              </a:ext>
            </a:extLst>
          </p:cNvPr>
          <p:cNvSpPr/>
          <p:nvPr/>
        </p:nvSpPr>
        <p:spPr>
          <a:xfrm>
            <a:off x="4953000" y="438150"/>
            <a:ext cx="3207657" cy="44505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algn="just" rtl="1">
              <a:spcBef>
                <a:spcPts val="0"/>
              </a:spcBef>
              <a:spcAft>
                <a:spcPts val="0"/>
              </a:spcAft>
            </a:pPr>
            <a:r>
              <a:rPr lang="fa-IR" sz="1600" b="1"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rPr>
              <a:t>منظور از راهبری سازمانی فناوری اطلاعات</a:t>
            </a:r>
            <a:r>
              <a:rPr lang="fa-IR" sz="1600" b="1" dirty="0">
                <a:solidFill>
                  <a:schemeClr val="tx1"/>
                </a:solidFill>
                <a:latin typeface="IRANSansFaNum" panose="020B0506030804020204" pitchFamily="34" charset="-78"/>
                <a:ea typeface="Times New Roman" panose="02020603050405020304" pitchFamily="18" charset="0"/>
                <a:cs typeface="IRANSansFaNum" panose="020B0506030804020204" pitchFamily="34" charset="-78"/>
              </a:rPr>
              <a:t> </a:t>
            </a:r>
            <a:r>
              <a:rPr lang="en-US" sz="1600" b="1" dirty="0">
                <a:solidFill>
                  <a:schemeClr val="tx1"/>
                </a:solidFill>
                <a:latin typeface="IRANSansFaNum" panose="020B0506030804020204" pitchFamily="34" charset="-78"/>
                <a:ea typeface="Times New Roman" panose="02020603050405020304" pitchFamily="18" charset="0"/>
                <a:cs typeface="IRANSansFaNum" panose="020B0506030804020204" pitchFamily="34" charset="-78"/>
              </a:rPr>
              <a:t>(IT Governance)</a:t>
            </a:r>
            <a:r>
              <a:rPr lang="fa-IR" sz="1600" b="1"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rPr>
              <a:t>، نهادها، قواعد و رویه‌هایی است که به‌منظور اطمینان از تطابق و هم‌راستایی تصمیمات و اقدامات حوزه فناوری اطلاعات با اهداف و سیاست‌های کلی سازمان و منافع ذی‌نفعان آن طراحی و اجرا می‌شود.</a:t>
            </a:r>
          </a:p>
          <a:p>
            <a:pPr marL="0" marR="0" algn="just" rtl="1">
              <a:spcBef>
                <a:spcPts val="0"/>
              </a:spcBef>
              <a:spcAft>
                <a:spcPts val="0"/>
              </a:spcAft>
            </a:pPr>
            <a:r>
              <a:rPr lang="fa-IR" sz="1600" b="1" dirty="0">
                <a:solidFill>
                  <a:schemeClr val="tx1"/>
                </a:solidFill>
                <a:latin typeface="IRANSansFaNum" panose="020B0506030804020204" pitchFamily="34" charset="-78"/>
                <a:ea typeface="Times New Roman" panose="02020603050405020304" pitchFamily="18" charset="0"/>
                <a:cs typeface="IRANSansFaNum" panose="020B0506030804020204" pitchFamily="34" charset="-78"/>
              </a:rPr>
              <a:t>ایجاد نهادهای راهبری، اجرای کنترل‌های فرآیندی برای تغییر و توسعه سازمانی، ممیزی فناوری اطلاعات و ... از جمله سازوکارهای راهبری فناوری اطلاعات به‌شمار می‌رود.</a:t>
            </a:r>
            <a:endParaRPr lang="fa-IR" sz="1600" b="1"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endParaRPr>
          </a:p>
          <a:p>
            <a:pPr marL="0" marR="0" algn="just" rtl="1">
              <a:spcBef>
                <a:spcPts val="0"/>
              </a:spcBef>
              <a:spcAft>
                <a:spcPts val="0"/>
              </a:spcAft>
            </a:pPr>
            <a:endParaRPr lang="fa-IR" sz="1600" b="1" dirty="0">
              <a:solidFill>
                <a:schemeClr val="tx1"/>
              </a:solidFill>
              <a:latin typeface="IRANSansFaNum" panose="020B0506030804020204" pitchFamily="34" charset="-78"/>
              <a:ea typeface="Times New Roman" panose="02020603050405020304" pitchFamily="18" charset="0"/>
              <a:cs typeface="IRANSansFaNum" panose="020B0506030804020204" pitchFamily="34" charset="-78"/>
            </a:endParaRPr>
          </a:p>
          <a:p>
            <a:pPr marL="0" marR="0" algn="just" rtl="1">
              <a:spcBef>
                <a:spcPts val="0"/>
              </a:spcBef>
              <a:spcAft>
                <a:spcPts val="0"/>
              </a:spcAft>
            </a:pPr>
            <a:endParaRPr lang="fa-IR" sz="1600" b="1"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endParaRPr>
          </a:p>
          <a:p>
            <a:pPr algn="r" rtl="1">
              <a:lnSpc>
                <a:spcPct val="150000"/>
              </a:lnSpc>
            </a:pPr>
            <a:endParaRPr lang="fa-IR" sz="1600" dirty="0">
              <a:solidFill>
                <a:schemeClr val="tx1"/>
              </a:solidFill>
              <a:latin typeface="IRANSansFaNum Medium" panose="020B0604020202020204" charset="-78"/>
              <a:cs typeface="IRANSansFaNum Medium" panose="020B0604020202020204" charset="-78"/>
            </a:endParaRPr>
          </a:p>
        </p:txBody>
      </p:sp>
      <p:sp>
        <p:nvSpPr>
          <p:cNvPr id="3" name="Chevron 3">
            <a:extLst>
              <a:ext uri="{FF2B5EF4-FFF2-40B4-BE49-F238E27FC236}">
                <a16:creationId xmlns:a16="http://schemas.microsoft.com/office/drawing/2014/main" id="{5334CA14-4BAE-84A2-A799-981B7784CD72}"/>
              </a:ext>
            </a:extLst>
          </p:cNvPr>
          <p:cNvSpPr/>
          <p:nvPr/>
        </p:nvSpPr>
        <p:spPr>
          <a:xfrm>
            <a:off x="228599" y="948929"/>
            <a:ext cx="1295401" cy="598658"/>
          </a:xfrm>
          <a:prstGeom prst="chevron">
            <a:avLst>
              <a:gd name="adj" fmla="val 13636"/>
            </a:avLst>
          </a:prstGeom>
          <a:solidFill>
            <a:schemeClr val="bg1">
              <a:lumMod val="75000"/>
            </a:schemeClr>
          </a:solidFill>
        </p:spPr>
        <p:style>
          <a:lnRef idx="3">
            <a:schemeClr val="lt1"/>
          </a:lnRef>
          <a:fillRef idx="1">
            <a:schemeClr val="accent6"/>
          </a:fillRef>
          <a:effectRef idx="1">
            <a:schemeClr val="accent6"/>
          </a:effectRef>
          <a:fontRef idx="minor">
            <a:schemeClr val="lt1"/>
          </a:fontRef>
        </p:style>
        <p:txBody>
          <a:bodyPr vert="horz" rtlCol="0" anchor="ctr"/>
          <a:lstStyle/>
          <a:p>
            <a:pPr algn="ctr" rtl="1"/>
            <a:r>
              <a:rPr lang="fa-IR" sz="1100" b="1" dirty="0">
                <a:solidFill>
                  <a:schemeClr val="bg1"/>
                </a:solidFill>
                <a:latin typeface="IRANSansFaNum Black" panose="020B0506030804020204" pitchFamily="34" charset="-78"/>
                <a:cs typeface="IRANSansFaNum Black" panose="020B0506030804020204" pitchFamily="34" charset="-78"/>
              </a:rPr>
              <a:t>مراحل پیش از فرآیند برون‌سپاری</a:t>
            </a:r>
            <a:endParaRPr lang="en-US" sz="1100" b="1" dirty="0">
              <a:solidFill>
                <a:schemeClr val="bg1"/>
              </a:solidFill>
              <a:latin typeface="IRANSansFaNum Black" panose="020B0506030804020204" pitchFamily="34" charset="-78"/>
              <a:cs typeface="IRANSansFaNum Black" panose="020B0506030804020204" pitchFamily="34" charset="-78"/>
            </a:endParaRPr>
          </a:p>
        </p:txBody>
      </p:sp>
      <p:sp>
        <p:nvSpPr>
          <p:cNvPr id="7" name="Chevron 3">
            <a:extLst>
              <a:ext uri="{FF2B5EF4-FFF2-40B4-BE49-F238E27FC236}">
                <a16:creationId xmlns:a16="http://schemas.microsoft.com/office/drawing/2014/main" id="{58A97D3D-CDD2-0561-0815-DFD027E604CD}"/>
              </a:ext>
            </a:extLst>
          </p:cNvPr>
          <p:cNvSpPr/>
          <p:nvPr/>
        </p:nvSpPr>
        <p:spPr>
          <a:xfrm>
            <a:off x="3585027" y="968887"/>
            <a:ext cx="1219201" cy="588679"/>
          </a:xfrm>
          <a:prstGeom prst="chevron">
            <a:avLst>
              <a:gd name="adj" fmla="val 13636"/>
            </a:avLst>
          </a:prstGeom>
          <a:solidFill>
            <a:schemeClr val="bg1">
              <a:lumMod val="75000"/>
            </a:schemeClr>
          </a:solidFill>
        </p:spPr>
        <p:style>
          <a:lnRef idx="3">
            <a:schemeClr val="lt1"/>
          </a:lnRef>
          <a:fillRef idx="1">
            <a:schemeClr val="accent6"/>
          </a:fillRef>
          <a:effectRef idx="1">
            <a:schemeClr val="accent6"/>
          </a:effectRef>
          <a:fontRef idx="minor">
            <a:schemeClr val="lt1"/>
          </a:fontRef>
        </p:style>
        <p:txBody>
          <a:bodyPr vert="horz" rtlCol="0" anchor="ctr"/>
          <a:lstStyle/>
          <a:p>
            <a:pPr algn="ctr" rtl="1"/>
            <a:r>
              <a:rPr lang="fa-IR" sz="1100" b="1" dirty="0">
                <a:solidFill>
                  <a:schemeClr val="bg1"/>
                </a:solidFill>
                <a:latin typeface="IRANSansFaNum Black" panose="020B0506030804020204" pitchFamily="34" charset="-78"/>
                <a:cs typeface="IRANSansFaNum Black" panose="020B0506030804020204" pitchFamily="34" charset="-78"/>
              </a:rPr>
              <a:t>مراحل پس از فرآیند برون‌سپاری</a:t>
            </a:r>
            <a:endParaRPr lang="en-US" sz="1100" b="1" dirty="0">
              <a:solidFill>
                <a:schemeClr val="bg1"/>
              </a:solidFill>
              <a:latin typeface="IRANSansFaNum Black" panose="020B0506030804020204" pitchFamily="34" charset="-78"/>
              <a:cs typeface="IRANSansFaNum Black" panose="020B0506030804020204" pitchFamily="34" charset="-78"/>
            </a:endParaRPr>
          </a:p>
        </p:txBody>
      </p:sp>
      <p:sp>
        <p:nvSpPr>
          <p:cNvPr id="8" name="Chevron 3">
            <a:extLst>
              <a:ext uri="{FF2B5EF4-FFF2-40B4-BE49-F238E27FC236}">
                <a16:creationId xmlns:a16="http://schemas.microsoft.com/office/drawing/2014/main" id="{F21B40B3-4198-4095-7813-F0521FC4102D}"/>
              </a:ext>
            </a:extLst>
          </p:cNvPr>
          <p:cNvSpPr/>
          <p:nvPr/>
        </p:nvSpPr>
        <p:spPr>
          <a:xfrm>
            <a:off x="210456" y="1696076"/>
            <a:ext cx="4593772" cy="296069"/>
          </a:xfrm>
          <a:prstGeom prst="rect">
            <a:avLst/>
          </a:prstGeom>
          <a:solidFill>
            <a:schemeClr val="bg1">
              <a:lumMod val="75000"/>
            </a:schemeClr>
          </a:solidFill>
        </p:spPr>
        <p:style>
          <a:lnRef idx="3">
            <a:schemeClr val="lt1"/>
          </a:lnRef>
          <a:fillRef idx="1">
            <a:schemeClr val="accent6"/>
          </a:fillRef>
          <a:effectRef idx="1">
            <a:schemeClr val="accent6"/>
          </a:effectRef>
          <a:fontRef idx="minor">
            <a:schemeClr val="lt1"/>
          </a:fontRef>
        </p:style>
        <p:txBody>
          <a:bodyPr vert="horz" rtlCol="0" anchor="ctr"/>
          <a:lstStyle/>
          <a:p>
            <a:pPr algn="ctr" rtl="1"/>
            <a:r>
              <a:rPr lang="fa-IR" sz="1100" b="1" dirty="0">
                <a:solidFill>
                  <a:schemeClr val="bg1"/>
                </a:solidFill>
                <a:latin typeface="IRANSansFaNum Black" panose="020B0506030804020204" pitchFamily="34" charset="-78"/>
                <a:cs typeface="IRANSansFaNum Black" panose="020B0506030804020204" pitchFamily="34" charset="-78"/>
              </a:rPr>
              <a:t>قابلیت‌های توانمندساز</a:t>
            </a:r>
            <a:endParaRPr lang="en-US" sz="1100" b="1" dirty="0">
              <a:solidFill>
                <a:schemeClr val="bg1"/>
              </a:solidFill>
              <a:latin typeface="IRANSansFaNum Black" panose="020B0506030804020204" pitchFamily="34" charset="-78"/>
              <a:cs typeface="IRANSansFaNum Black" panose="020B0506030804020204" pitchFamily="34" charset="-78"/>
            </a:endParaRPr>
          </a:p>
        </p:txBody>
      </p:sp>
      <p:sp>
        <p:nvSpPr>
          <p:cNvPr id="9" name="Chevron 3">
            <a:extLst>
              <a:ext uri="{FF2B5EF4-FFF2-40B4-BE49-F238E27FC236}">
                <a16:creationId xmlns:a16="http://schemas.microsoft.com/office/drawing/2014/main" id="{6250BEDE-5FD3-B2A0-1A37-50CA6AB51EB7}"/>
              </a:ext>
            </a:extLst>
          </p:cNvPr>
          <p:cNvSpPr/>
          <p:nvPr/>
        </p:nvSpPr>
        <p:spPr>
          <a:xfrm>
            <a:off x="210456" y="514350"/>
            <a:ext cx="4593772" cy="296069"/>
          </a:xfrm>
          <a:prstGeom prst="rect">
            <a:avLst/>
          </a:prstGeom>
          <a:solidFill>
            <a:schemeClr val="accent6"/>
          </a:solidFill>
        </p:spPr>
        <p:style>
          <a:lnRef idx="3">
            <a:schemeClr val="lt1"/>
          </a:lnRef>
          <a:fillRef idx="1">
            <a:schemeClr val="accent6"/>
          </a:fillRef>
          <a:effectRef idx="1">
            <a:schemeClr val="accent6"/>
          </a:effectRef>
          <a:fontRef idx="minor">
            <a:schemeClr val="lt1"/>
          </a:fontRef>
        </p:style>
        <p:txBody>
          <a:bodyPr vert="horz" rtlCol="0" anchor="ctr"/>
          <a:lstStyle/>
          <a:p>
            <a:pPr algn="ctr" rtl="1"/>
            <a:r>
              <a:rPr lang="fa-IR" sz="1100" b="1" dirty="0">
                <a:solidFill>
                  <a:schemeClr val="bg1"/>
                </a:solidFill>
                <a:latin typeface="IRANSansFaNum Black" panose="020B0506030804020204" pitchFamily="34" charset="-78"/>
                <a:cs typeface="IRANSansFaNum Black" panose="020B0506030804020204" pitchFamily="34" charset="-78"/>
              </a:rPr>
              <a:t>راهبری سازمانی فناوری اطلاعات</a:t>
            </a:r>
            <a:endParaRPr lang="en-US" sz="1100" b="1" dirty="0">
              <a:solidFill>
                <a:schemeClr val="bg1"/>
              </a:solidFill>
              <a:latin typeface="IRANSansFaNum Black" panose="020B0506030804020204" pitchFamily="34" charset="-78"/>
              <a:cs typeface="IRANSansFaNum Black" panose="020B0506030804020204" pitchFamily="34" charset="-78"/>
            </a:endParaRPr>
          </a:p>
        </p:txBody>
      </p:sp>
      <p:sp>
        <p:nvSpPr>
          <p:cNvPr id="5" name="Rectangle: Rounded Corners 4">
            <a:extLst>
              <a:ext uri="{FF2B5EF4-FFF2-40B4-BE49-F238E27FC236}">
                <a16:creationId xmlns:a16="http://schemas.microsoft.com/office/drawing/2014/main" id="{31B248DE-BDEF-C07D-C953-F561C14F8602}"/>
              </a:ext>
            </a:extLst>
          </p:cNvPr>
          <p:cNvSpPr/>
          <p:nvPr/>
        </p:nvSpPr>
        <p:spPr>
          <a:xfrm>
            <a:off x="304800" y="2266950"/>
            <a:ext cx="4343400" cy="2286000"/>
          </a:xfrm>
          <a:prstGeom prst="roundRect">
            <a:avLst>
              <a:gd name="adj" fmla="val 6191"/>
            </a:avLst>
          </a:prstGeom>
          <a:solidFill>
            <a:schemeClr val="accent6">
              <a:lumMod val="20000"/>
              <a:lumOff val="80000"/>
            </a:schemeClr>
          </a:solidFill>
          <a:ln>
            <a:solidFill>
              <a:schemeClr val="accent6"/>
            </a:solidFill>
          </a:ln>
        </p:spPr>
        <p:style>
          <a:lnRef idx="2">
            <a:schemeClr val="accent1">
              <a:shade val="15000"/>
            </a:schemeClr>
          </a:lnRef>
          <a:fillRef idx="1">
            <a:schemeClr val="accent1"/>
          </a:fillRef>
          <a:effectRef idx="0">
            <a:schemeClr val="accent1"/>
          </a:effectRef>
          <a:fontRef idx="minor">
            <a:schemeClr val="lt1"/>
          </a:fontRef>
        </p:style>
        <p:txBody>
          <a:bodyPr rtlCol="0" anchor="t" anchorCtr="0"/>
          <a:lstStyle/>
          <a:p>
            <a:pPr marL="285750" indent="-285750">
              <a:buFont typeface="Courier New" panose="02070309020205020404" pitchFamily="49" charset="0"/>
              <a:buChar char="o"/>
            </a:pPr>
            <a:r>
              <a:rPr lang="en-US" dirty="0">
                <a:solidFill>
                  <a:schemeClr val="accent6"/>
                </a:solidFill>
              </a:rPr>
              <a:t>Enterprise IT Governance Bodies</a:t>
            </a:r>
          </a:p>
          <a:p>
            <a:pPr marL="285750" indent="-285750">
              <a:buFont typeface="Courier New" panose="02070309020205020404" pitchFamily="49" charset="0"/>
              <a:buChar char="o"/>
            </a:pPr>
            <a:r>
              <a:rPr lang="en-US" dirty="0">
                <a:solidFill>
                  <a:schemeClr val="accent6"/>
                </a:solidFill>
              </a:rPr>
              <a:t>Change Process Controls</a:t>
            </a:r>
          </a:p>
          <a:p>
            <a:pPr marL="285750" indent="-285750">
              <a:buFont typeface="Courier New" panose="02070309020205020404" pitchFamily="49" charset="0"/>
              <a:buChar char="o"/>
            </a:pPr>
            <a:r>
              <a:rPr lang="en-US" dirty="0">
                <a:solidFill>
                  <a:schemeClr val="accent6"/>
                </a:solidFill>
              </a:rPr>
              <a:t>IT/IS Audit</a:t>
            </a:r>
          </a:p>
          <a:p>
            <a:pPr marL="285750" indent="-285750">
              <a:buFont typeface="Courier New" panose="02070309020205020404" pitchFamily="49" charset="0"/>
              <a:buChar char="o"/>
            </a:pPr>
            <a:r>
              <a:rPr lang="en-US" dirty="0">
                <a:solidFill>
                  <a:schemeClr val="accent6"/>
                </a:solidFill>
              </a:rPr>
              <a:t>…</a:t>
            </a:r>
          </a:p>
        </p:txBody>
      </p:sp>
      <p:cxnSp>
        <p:nvCxnSpPr>
          <p:cNvPr id="10" name="Connector: Elbow 9">
            <a:extLst>
              <a:ext uri="{FF2B5EF4-FFF2-40B4-BE49-F238E27FC236}">
                <a16:creationId xmlns:a16="http://schemas.microsoft.com/office/drawing/2014/main" id="{5CDCE683-227A-DCF6-4B3D-C6D62D0D4637}"/>
              </a:ext>
            </a:extLst>
          </p:cNvPr>
          <p:cNvCxnSpPr>
            <a:cxnSpLocks/>
            <a:stCxn id="9" idx="1"/>
            <a:endCxn id="5" idx="1"/>
          </p:cNvCxnSpPr>
          <p:nvPr/>
        </p:nvCxnSpPr>
        <p:spPr>
          <a:xfrm rot="10800000" flipH="1" flipV="1">
            <a:off x="210456" y="662384"/>
            <a:ext cx="94344" cy="2747565"/>
          </a:xfrm>
          <a:prstGeom prst="bentConnector3">
            <a:avLst>
              <a:gd name="adj1" fmla="val -134614"/>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83590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BEC2DF1-2C23-98E0-FFB2-163EBB61D7A7}"/>
              </a:ext>
            </a:extLst>
          </p:cNvPr>
          <p:cNvSpPr>
            <a:spLocks noGrp="1"/>
          </p:cNvSpPr>
          <p:nvPr>
            <p:ph type="sldNum" sz="quarter" idx="12"/>
          </p:nvPr>
        </p:nvSpPr>
        <p:spPr>
          <a:xfrm>
            <a:off x="6096000" y="4851559"/>
            <a:ext cx="2133600" cy="273844"/>
          </a:xfrm>
        </p:spPr>
        <p:txBody>
          <a:bodyPr/>
          <a:lstStyle/>
          <a:p>
            <a:fld id="{FB2BCEF7-9799-47E0-A3AE-BFA266A1EC0D}" type="slidenum">
              <a:rPr lang="en-US" smtClean="0"/>
              <a:pPr/>
              <a:t>23</a:t>
            </a:fld>
            <a:endParaRPr lang="en-US" dirty="0"/>
          </a:p>
        </p:txBody>
      </p:sp>
      <p:pic>
        <p:nvPicPr>
          <p:cNvPr id="5" name="Picture 4">
            <a:extLst>
              <a:ext uri="{FF2B5EF4-FFF2-40B4-BE49-F238E27FC236}">
                <a16:creationId xmlns:a16="http://schemas.microsoft.com/office/drawing/2014/main" id="{C9CF4B7A-BC26-2ABA-256C-A2242CCE2AAF}"/>
              </a:ext>
            </a:extLst>
          </p:cNvPr>
          <p:cNvPicPr>
            <a:picLocks noChangeAspect="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0" y="0"/>
            <a:ext cx="8229600" cy="5173504"/>
          </a:xfrm>
          <a:prstGeom prst="rect">
            <a:avLst/>
          </a:prstGeom>
        </p:spPr>
      </p:pic>
      <p:sp>
        <p:nvSpPr>
          <p:cNvPr id="4" name="Text Placeholder 3">
            <a:extLst>
              <a:ext uri="{FF2B5EF4-FFF2-40B4-BE49-F238E27FC236}">
                <a16:creationId xmlns:a16="http://schemas.microsoft.com/office/drawing/2014/main" id="{EC77F38B-911C-3BE7-672E-0FCDF64983D7}"/>
              </a:ext>
            </a:extLst>
          </p:cNvPr>
          <p:cNvSpPr>
            <a:spLocks noGrp="1"/>
          </p:cNvSpPr>
          <p:nvPr>
            <p:ph type="body" sz="quarter" idx="11"/>
          </p:nvPr>
        </p:nvSpPr>
        <p:spPr>
          <a:xfrm>
            <a:off x="3276600" y="666750"/>
            <a:ext cx="4381500" cy="2571749"/>
          </a:xfrm>
        </p:spPr>
        <p:txBody>
          <a:bodyPr/>
          <a:lstStyle/>
          <a:p>
            <a:pPr>
              <a:spcBef>
                <a:spcPts val="1680"/>
              </a:spcBef>
            </a:pPr>
            <a:r>
              <a:rPr lang="fa-IR" sz="4000" dirty="0">
                <a:solidFill>
                  <a:schemeClr val="tx2"/>
                </a:solidFill>
              </a:rPr>
              <a:t>تقسیم‌بندی قراردادهای نرم‌افزاری از نظر موضوع</a:t>
            </a:r>
          </a:p>
        </p:txBody>
      </p:sp>
    </p:spTree>
    <p:extLst>
      <p:ext uri="{BB962C8B-B14F-4D97-AF65-F5344CB8AC3E}">
        <p14:creationId xmlns:p14="http://schemas.microsoft.com/office/powerpoint/2010/main" val="24505514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B6F15528-21DE-4FAA-801E-634DDDAF4B2B}" type="slidenum">
              <a:rPr lang="en-US" smtClean="0"/>
              <a:pPr/>
              <a:t>24</a:t>
            </a:fld>
            <a:endParaRPr lang="en-US" dirty="0"/>
          </a:p>
        </p:txBody>
      </p:sp>
      <p:sp>
        <p:nvSpPr>
          <p:cNvPr id="16" name="Rounded Rectangle 15"/>
          <p:cNvSpPr/>
          <p:nvPr/>
        </p:nvSpPr>
        <p:spPr>
          <a:xfrm>
            <a:off x="457200" y="57150"/>
            <a:ext cx="7696200" cy="304800"/>
          </a:xfrm>
          <a:prstGeom prst="roundRect">
            <a:avLst/>
          </a:prstGeom>
          <a:gradFill flip="none" rotWithShape="1">
            <a:gsLst>
              <a:gs pos="50000">
                <a:schemeClr val="accent6">
                  <a:lumMod val="75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a-IR" dirty="0">
                <a:solidFill>
                  <a:schemeClr val="bg1"/>
                </a:solidFill>
                <a:latin typeface="IRANSansFaNum Black" panose="020B0506030804020204" pitchFamily="34" charset="-78"/>
                <a:cs typeface="IRANSansFaNum Black" panose="020B0506030804020204" pitchFamily="34" charset="-78"/>
              </a:rPr>
              <a:t>تقسیم‌بندی قراردادهای نرم‌افزاری از نظر موضوع</a:t>
            </a:r>
          </a:p>
        </p:txBody>
      </p:sp>
      <p:sp>
        <p:nvSpPr>
          <p:cNvPr id="2" name="Rounded Rectangle 16">
            <a:extLst>
              <a:ext uri="{FF2B5EF4-FFF2-40B4-BE49-F238E27FC236}">
                <a16:creationId xmlns:a16="http://schemas.microsoft.com/office/drawing/2014/main" id="{DE3ACD80-AE4B-E854-F682-0B0800001CB2}"/>
              </a:ext>
            </a:extLst>
          </p:cNvPr>
          <p:cNvSpPr/>
          <p:nvPr/>
        </p:nvSpPr>
        <p:spPr>
          <a:xfrm>
            <a:off x="228600" y="438150"/>
            <a:ext cx="7932057" cy="426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lvl="0" algn="just" rtl="1">
              <a:lnSpc>
                <a:spcPct val="150000"/>
              </a:lnSpc>
            </a:pPr>
            <a:r>
              <a:rPr lang="fa-IR" sz="1600" dirty="0">
                <a:solidFill>
                  <a:schemeClr val="tx1"/>
                </a:solidFill>
                <a:latin typeface="IRANSansFaNum Medium" panose="020B0604020202020204" charset="-78"/>
                <a:cs typeface="IRANSansFaNum Medium" panose="020B0604020202020204" charset="-78"/>
              </a:rPr>
              <a:t>بنابه تعریف محدوده این پروژه، انواع قراردادهای نرم‌افزاری که در این فاز مشمول دامنه تدوین (بازنگری) ضوابط هستند، عبارتند از:</a:t>
            </a:r>
          </a:p>
          <a:p>
            <a:pPr marL="800100" lvl="1" indent="-342900" algn="just" rtl="1">
              <a:lnSpc>
                <a:spcPct val="150000"/>
              </a:lnSpc>
              <a:buAutoNum type="arabicPeriod"/>
            </a:pPr>
            <a:r>
              <a:rPr lang="fa-IR" sz="1600" dirty="0">
                <a:solidFill>
                  <a:schemeClr val="tx1"/>
                </a:solidFill>
                <a:latin typeface="IRANSansFaNum Medium" panose="020B0604020202020204" charset="-78"/>
                <a:cs typeface="IRANSansFaNum Medium" panose="020B0604020202020204" charset="-78"/>
              </a:rPr>
              <a:t>تولید و پیاده‌سازی نرم‌افزارهای سفارشی</a:t>
            </a:r>
          </a:p>
          <a:p>
            <a:pPr marL="800100" lvl="1" indent="-342900" algn="just" rtl="1">
              <a:lnSpc>
                <a:spcPct val="150000"/>
              </a:lnSpc>
              <a:buAutoNum type="arabicPeriod"/>
            </a:pPr>
            <a:r>
              <a:rPr lang="fa-IR" sz="1600" dirty="0">
                <a:solidFill>
                  <a:schemeClr val="tx1"/>
                </a:solidFill>
                <a:latin typeface="IRANSansFaNum Medium" panose="020B0604020202020204" charset="-78"/>
                <a:cs typeface="IRANSansFaNum Medium" panose="020B0604020202020204" charset="-78"/>
              </a:rPr>
              <a:t>فروش بسته‌های نرم‌افزاری آماده</a:t>
            </a:r>
          </a:p>
          <a:p>
            <a:pPr marL="800100" lvl="1" indent="-342900" algn="just" rtl="1">
              <a:lnSpc>
                <a:spcPct val="150000"/>
              </a:lnSpc>
              <a:buAutoNum type="arabicPeriod"/>
            </a:pPr>
            <a:r>
              <a:rPr lang="fa-IR" sz="1600" dirty="0">
                <a:solidFill>
                  <a:schemeClr val="tx1"/>
                </a:solidFill>
                <a:latin typeface="IRANSansFaNum Medium" panose="020B0604020202020204" charset="-78"/>
                <a:cs typeface="IRANSansFaNum Medium" panose="020B0604020202020204" charset="-78"/>
              </a:rPr>
              <a:t>فروش، ویژه‌سازی و پیاده‌سازی راهکارهای نرم‌افزاری نیمه‌آماده</a:t>
            </a:r>
          </a:p>
          <a:p>
            <a:pPr marL="800100" lvl="1" indent="-342900" algn="just" rtl="1">
              <a:lnSpc>
                <a:spcPct val="150000"/>
              </a:lnSpc>
              <a:buAutoNum type="arabicPeriod"/>
            </a:pPr>
            <a:r>
              <a:rPr lang="fa-IR" sz="1600" dirty="0">
                <a:solidFill>
                  <a:schemeClr val="tx1"/>
                </a:solidFill>
                <a:latin typeface="IRANSansFaNum Medium" panose="020B0604020202020204" charset="-78"/>
                <a:cs typeface="IRANSansFaNum Medium" panose="020B0604020202020204" charset="-78"/>
              </a:rPr>
              <a:t>پشتیبانی و راهبری نرم‌افزار</a:t>
            </a:r>
          </a:p>
          <a:p>
            <a:pPr marL="800100" lvl="1" indent="-342900" algn="just" rtl="1">
              <a:lnSpc>
                <a:spcPct val="150000"/>
              </a:lnSpc>
              <a:buAutoNum type="arabicPeriod"/>
            </a:pPr>
            <a:r>
              <a:rPr lang="fa-IR" sz="1600" dirty="0">
                <a:solidFill>
                  <a:schemeClr val="tx1"/>
                </a:solidFill>
                <a:latin typeface="IRANSansFaNum Medium" panose="020B0604020202020204" charset="-78"/>
                <a:cs typeface="IRANSansFaNum Medium" panose="020B0604020202020204" charset="-78"/>
              </a:rPr>
              <a:t>خدمات مشاوره‌ای</a:t>
            </a:r>
          </a:p>
          <a:p>
            <a:pPr marL="800100" lvl="1" indent="-342900" algn="just" rtl="1">
              <a:lnSpc>
                <a:spcPct val="150000"/>
              </a:lnSpc>
              <a:buAutoNum type="arabicPeriod"/>
            </a:pPr>
            <a:r>
              <a:rPr lang="fa-IR" sz="1600" dirty="0">
                <a:solidFill>
                  <a:schemeClr val="tx1"/>
                </a:solidFill>
                <a:latin typeface="IRANSansFaNum Medium" panose="020B0604020202020204" charset="-78"/>
                <a:cs typeface="IRANSansFaNum Medium" panose="020B0604020202020204" charset="-78"/>
              </a:rPr>
              <a:t>نظارت بر پروژه‌های نرم‌افزاری </a:t>
            </a:r>
          </a:p>
        </p:txBody>
      </p:sp>
    </p:spTree>
    <p:extLst>
      <p:ext uri="{BB962C8B-B14F-4D97-AF65-F5344CB8AC3E}">
        <p14:creationId xmlns:p14="http://schemas.microsoft.com/office/powerpoint/2010/main" val="30386394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B6F15528-21DE-4FAA-801E-634DDDAF4B2B}" type="slidenum">
              <a:rPr lang="en-US" smtClean="0"/>
              <a:pPr/>
              <a:t>25</a:t>
            </a:fld>
            <a:endParaRPr lang="en-US" dirty="0"/>
          </a:p>
        </p:txBody>
      </p:sp>
      <p:sp>
        <p:nvSpPr>
          <p:cNvPr id="16" name="Rounded Rectangle 15"/>
          <p:cNvSpPr/>
          <p:nvPr/>
        </p:nvSpPr>
        <p:spPr>
          <a:xfrm>
            <a:off x="457200" y="57150"/>
            <a:ext cx="7696200" cy="304800"/>
          </a:xfrm>
          <a:prstGeom prst="roundRect">
            <a:avLst/>
          </a:prstGeom>
          <a:gradFill flip="none" rotWithShape="1">
            <a:gsLst>
              <a:gs pos="50000">
                <a:schemeClr val="accent6">
                  <a:lumMod val="75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a-IR" dirty="0">
                <a:solidFill>
                  <a:schemeClr val="bg1"/>
                </a:solidFill>
                <a:latin typeface="IRANSansFaNum Black" panose="020B0506030804020204" pitchFamily="34" charset="-78"/>
                <a:cs typeface="IRANSansFaNum Black" panose="020B0506030804020204" pitchFamily="34" charset="-78"/>
              </a:rPr>
              <a:t>تولید و پیاده‌سازی نرم‌افزارهای سفارشی</a:t>
            </a:r>
          </a:p>
        </p:txBody>
      </p:sp>
      <p:sp>
        <p:nvSpPr>
          <p:cNvPr id="2" name="Rounded Rectangle 16">
            <a:extLst>
              <a:ext uri="{FF2B5EF4-FFF2-40B4-BE49-F238E27FC236}">
                <a16:creationId xmlns:a16="http://schemas.microsoft.com/office/drawing/2014/main" id="{DE3ACD80-AE4B-E854-F682-0B0800001CB2}"/>
              </a:ext>
            </a:extLst>
          </p:cNvPr>
          <p:cNvSpPr/>
          <p:nvPr/>
        </p:nvSpPr>
        <p:spPr>
          <a:xfrm>
            <a:off x="228600" y="285750"/>
            <a:ext cx="7932057" cy="426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lvl="0" algn="just" rtl="1">
              <a:lnSpc>
                <a:spcPct val="150000"/>
              </a:lnSpc>
            </a:pPr>
            <a:r>
              <a:rPr lang="fa-IR" sz="1600" dirty="0">
                <a:solidFill>
                  <a:schemeClr val="tx1"/>
                </a:solidFill>
                <a:latin typeface="IRANSansFaNum Medium" panose="020B0604020202020204" charset="-78"/>
                <a:cs typeface="IRANSansFaNum Medium" panose="020B0604020202020204" charset="-78"/>
              </a:rPr>
              <a:t>در این نوع قراردادها، موضوع قرارداد </a:t>
            </a:r>
            <a:r>
              <a:rPr lang="fa-IR" sz="1600" dirty="0">
                <a:solidFill>
                  <a:srgbClr val="FF0000"/>
                </a:solidFill>
                <a:latin typeface="IRANSansFaNum Medium" panose="020B0604020202020204" charset="-78"/>
                <a:cs typeface="IRANSansFaNum Medium" panose="020B0604020202020204" charset="-78"/>
              </a:rPr>
              <a:t>تولید (توسعه)، انتقال و استقرار </a:t>
            </a:r>
            <a:r>
              <a:rPr lang="fa-IR" sz="1600" dirty="0">
                <a:solidFill>
                  <a:schemeClr val="tx1"/>
                </a:solidFill>
                <a:latin typeface="IRANSansFaNum Medium" panose="020B0604020202020204" charset="-78"/>
                <a:cs typeface="IRANSansFaNum Medium" panose="020B0604020202020204" charset="-78"/>
              </a:rPr>
              <a:t>یک نرم‌افزار مشخص جدید (یا بخش/امکانات جدیدی در یک نرم‌افزار موجود،) مطابق با </a:t>
            </a:r>
            <a:r>
              <a:rPr lang="fa-IR" sz="1600" dirty="0">
                <a:solidFill>
                  <a:srgbClr val="FF0000"/>
                </a:solidFill>
                <a:latin typeface="IRANSansFaNum Medium" panose="020B0604020202020204" charset="-78"/>
                <a:cs typeface="IRANSansFaNum Medium" panose="020B0604020202020204" charset="-78"/>
              </a:rPr>
              <a:t>مشخصات و ویژگی‌های تعیین‌شده از سوی کارفرما</a:t>
            </a:r>
            <a:r>
              <a:rPr lang="fa-IR" sz="1600" dirty="0">
                <a:solidFill>
                  <a:schemeClr val="tx1"/>
                </a:solidFill>
                <a:latin typeface="IRANSansFaNum Medium" panose="020B0604020202020204" charset="-78"/>
                <a:cs typeface="IRANSansFaNum Medium" panose="020B0604020202020204" charset="-78"/>
              </a:rPr>
              <a:t>ست. آنچه در این نوع قرارداد معمولاً از سوی تامین‌کننده (پیمانکار) به کارفرما تحویل می‌شود، عبارت است از:</a:t>
            </a:r>
          </a:p>
          <a:p>
            <a:pPr marL="742950" lvl="1" indent="-285750" algn="just" rtl="1">
              <a:lnSpc>
                <a:spcPct val="150000"/>
              </a:lnSpc>
              <a:buFont typeface="Courier New" panose="02070309020205020404" pitchFamily="49" charset="0"/>
              <a:buChar char="o"/>
            </a:pPr>
            <a:r>
              <a:rPr lang="fa-IR" sz="1600" dirty="0">
                <a:solidFill>
                  <a:schemeClr val="tx1"/>
                </a:solidFill>
                <a:latin typeface="IRANSansFaNum Medium" panose="020B0604020202020204" charset="-78"/>
                <a:cs typeface="IRANSansFaNum Medium" panose="020B0604020202020204" charset="-78"/>
              </a:rPr>
              <a:t>مستندات و نتایج شناخت، تحلیل، طراحی، ساخت و آزمون نرم‌افزار</a:t>
            </a:r>
          </a:p>
          <a:p>
            <a:pPr marL="742950" lvl="1" indent="-285750" algn="just" rtl="1">
              <a:lnSpc>
                <a:spcPct val="150000"/>
              </a:lnSpc>
              <a:buFont typeface="Courier New" panose="02070309020205020404" pitchFamily="49" charset="0"/>
              <a:buChar char="o"/>
            </a:pPr>
            <a:r>
              <a:rPr lang="fa-IR" sz="1600" dirty="0">
                <a:solidFill>
                  <a:schemeClr val="tx1"/>
                </a:solidFill>
                <a:latin typeface="IRANSansFaNum Medium" panose="020B0604020202020204" charset="-78"/>
                <a:cs typeface="IRANSansFaNum Medium" panose="020B0604020202020204" charset="-78"/>
              </a:rPr>
              <a:t>برنامه(های) اجرایی (اصلی و کمکی) در قالب کد (</a:t>
            </a:r>
            <a:r>
              <a:rPr lang="en-US" sz="1600" dirty="0">
                <a:solidFill>
                  <a:schemeClr val="tx1"/>
                </a:solidFill>
                <a:latin typeface="IRANSansFaNum Medium" panose="020B0604020202020204" charset="-78"/>
                <a:cs typeface="IRANSansFaNum Medium" panose="020B0604020202020204" charset="-78"/>
              </a:rPr>
              <a:t>Source</a:t>
            </a:r>
            <a:r>
              <a:rPr lang="fa-IR" sz="1600" dirty="0">
                <a:solidFill>
                  <a:schemeClr val="tx1"/>
                </a:solidFill>
                <a:latin typeface="IRANSansFaNum Medium" panose="020B0604020202020204" charset="-78"/>
                <a:cs typeface="IRANSansFaNum Medium" panose="020B0604020202020204" charset="-78"/>
              </a:rPr>
              <a:t>) و/یا برنامه(های) قابل‌اجرا</a:t>
            </a:r>
          </a:p>
          <a:p>
            <a:pPr marL="742950" lvl="1" indent="-285750" algn="just" rtl="1">
              <a:lnSpc>
                <a:spcPct val="150000"/>
              </a:lnSpc>
              <a:buFont typeface="Courier New" panose="02070309020205020404" pitchFamily="49" charset="0"/>
              <a:buChar char="o"/>
            </a:pPr>
            <a:r>
              <a:rPr lang="fa-IR" sz="1600" dirty="0">
                <a:solidFill>
                  <a:schemeClr val="tx1"/>
                </a:solidFill>
                <a:latin typeface="IRANSansFaNum Medium" panose="020B0604020202020204" charset="-78"/>
                <a:cs typeface="IRANSansFaNum Medium" panose="020B0604020202020204" charset="-78"/>
              </a:rPr>
              <a:t>پایگاه‌(های) داده به‌صورت تکمیل‌شده یا تکمیل‌نشده</a:t>
            </a:r>
          </a:p>
          <a:p>
            <a:pPr marL="742950" lvl="1" indent="-285750" algn="just" rtl="1">
              <a:lnSpc>
                <a:spcPct val="150000"/>
              </a:lnSpc>
              <a:buFont typeface="Courier New" panose="02070309020205020404" pitchFamily="49" charset="0"/>
              <a:buChar char="o"/>
            </a:pPr>
            <a:r>
              <a:rPr lang="fa-IR" sz="1600" dirty="0">
                <a:solidFill>
                  <a:schemeClr val="tx1"/>
                </a:solidFill>
                <a:latin typeface="IRANSansFaNum Medium" panose="020B0604020202020204" charset="-78"/>
                <a:cs typeface="IRANSansFaNum Medium" panose="020B0604020202020204" charset="-78"/>
              </a:rPr>
              <a:t>مستندات و راهنماهای کاربری و راهبری</a:t>
            </a:r>
          </a:p>
          <a:p>
            <a:pPr algn="just" rtl="1">
              <a:lnSpc>
                <a:spcPct val="150000"/>
              </a:lnSpc>
            </a:pPr>
            <a:r>
              <a:rPr lang="fa-IR" sz="1600" dirty="0">
                <a:solidFill>
                  <a:schemeClr val="tx1"/>
                </a:solidFill>
                <a:latin typeface="IRANSansFaNum Medium" panose="020B0604020202020204" charset="-78"/>
                <a:cs typeface="IRANSansFaNum Medium" panose="020B0604020202020204" charset="-78"/>
              </a:rPr>
              <a:t>علاوه بر این خروجی‌های تحویل‌دادنی، تامین‌کننده معمولاً عهده‌دار بعضی ارائه خدمات تکمیلی تولید نرم‌افزار هم می‌باشد:</a:t>
            </a:r>
          </a:p>
          <a:p>
            <a:pPr marL="742950" lvl="1" indent="-285750" algn="just" rtl="1">
              <a:lnSpc>
                <a:spcPct val="150000"/>
              </a:lnSpc>
              <a:buFont typeface="Courier New" panose="02070309020205020404" pitchFamily="49" charset="0"/>
              <a:buChar char="o"/>
            </a:pPr>
            <a:r>
              <a:rPr lang="fa-IR" sz="1600" dirty="0">
                <a:solidFill>
                  <a:schemeClr val="tx1"/>
                </a:solidFill>
                <a:latin typeface="IRANSansFaNum Medium" panose="020B0604020202020204" charset="-78"/>
                <a:cs typeface="IRANSansFaNum Medium" panose="020B0604020202020204" charset="-78"/>
              </a:rPr>
              <a:t>آموزش و مشاوره به کارفرما برای استقرار و استفاده از نرم‌افزار</a:t>
            </a:r>
          </a:p>
          <a:p>
            <a:pPr marL="742950" lvl="1" indent="-285750" algn="just" rtl="1">
              <a:lnSpc>
                <a:spcPct val="150000"/>
              </a:lnSpc>
              <a:buFont typeface="Courier New" panose="02070309020205020404" pitchFamily="49" charset="0"/>
              <a:buChar char="o"/>
            </a:pPr>
            <a:r>
              <a:rPr lang="fa-IR" sz="1600" dirty="0">
                <a:solidFill>
                  <a:schemeClr val="tx1"/>
                </a:solidFill>
                <a:latin typeface="IRANSansFaNum Medium" panose="020B0604020202020204" charset="-78"/>
                <a:cs typeface="IRANSansFaNum Medium" panose="020B0604020202020204" charset="-78"/>
              </a:rPr>
              <a:t>تبدیل داده‌های قبلی به قالب قابل‌استفاده توسط نرم‌افزار جدید</a:t>
            </a:r>
          </a:p>
          <a:p>
            <a:pPr marL="742950" lvl="1" indent="-285750" algn="just" rtl="1">
              <a:lnSpc>
                <a:spcPct val="150000"/>
              </a:lnSpc>
              <a:buFont typeface="Courier New" panose="02070309020205020404" pitchFamily="49" charset="0"/>
              <a:buChar char="o"/>
            </a:pPr>
            <a:r>
              <a:rPr lang="fa-IR" sz="1600" dirty="0">
                <a:solidFill>
                  <a:schemeClr val="tx1"/>
                </a:solidFill>
                <a:latin typeface="IRANSansFaNum Medium" panose="020B0604020202020204" charset="-78"/>
                <a:cs typeface="IRANSansFaNum Medium" panose="020B0604020202020204" charset="-78"/>
              </a:rPr>
              <a:t>پشتیبانی (نگهداری) نرم‌افزار مستقرشده برای یک دوره زمانی مشخص پس از استقرار</a:t>
            </a:r>
          </a:p>
        </p:txBody>
      </p:sp>
    </p:spTree>
    <p:extLst>
      <p:ext uri="{BB962C8B-B14F-4D97-AF65-F5344CB8AC3E}">
        <p14:creationId xmlns:p14="http://schemas.microsoft.com/office/powerpoint/2010/main" val="38288672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B6F15528-21DE-4FAA-801E-634DDDAF4B2B}" type="slidenum">
              <a:rPr lang="en-US" smtClean="0"/>
              <a:pPr/>
              <a:t>26</a:t>
            </a:fld>
            <a:endParaRPr lang="en-US" dirty="0"/>
          </a:p>
        </p:txBody>
      </p:sp>
      <p:sp>
        <p:nvSpPr>
          <p:cNvPr id="16" name="Rounded Rectangle 15"/>
          <p:cNvSpPr/>
          <p:nvPr/>
        </p:nvSpPr>
        <p:spPr>
          <a:xfrm>
            <a:off x="457200" y="57150"/>
            <a:ext cx="7696200" cy="304800"/>
          </a:xfrm>
          <a:prstGeom prst="roundRect">
            <a:avLst/>
          </a:prstGeom>
          <a:gradFill flip="none" rotWithShape="1">
            <a:gsLst>
              <a:gs pos="50000">
                <a:schemeClr val="accent6">
                  <a:lumMod val="75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a-IR" dirty="0">
                <a:solidFill>
                  <a:schemeClr val="bg1"/>
                </a:solidFill>
                <a:latin typeface="IRANSansFaNum Black" panose="020B0506030804020204" pitchFamily="34" charset="-78"/>
                <a:cs typeface="IRANSansFaNum Black" panose="020B0506030804020204" pitchFamily="34" charset="-78"/>
              </a:rPr>
              <a:t>فروش بسته‌های نرم‌افزاری آماده</a:t>
            </a:r>
          </a:p>
        </p:txBody>
      </p:sp>
      <p:sp>
        <p:nvSpPr>
          <p:cNvPr id="2" name="Rounded Rectangle 16">
            <a:extLst>
              <a:ext uri="{FF2B5EF4-FFF2-40B4-BE49-F238E27FC236}">
                <a16:creationId xmlns:a16="http://schemas.microsoft.com/office/drawing/2014/main" id="{DE3ACD80-AE4B-E854-F682-0B0800001CB2}"/>
              </a:ext>
            </a:extLst>
          </p:cNvPr>
          <p:cNvSpPr/>
          <p:nvPr/>
        </p:nvSpPr>
        <p:spPr>
          <a:xfrm>
            <a:off x="228600" y="438150"/>
            <a:ext cx="7932057" cy="426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lvl="0" algn="just" rtl="1">
              <a:lnSpc>
                <a:spcPct val="150000"/>
              </a:lnSpc>
            </a:pPr>
            <a:r>
              <a:rPr lang="fa-IR" sz="1600" dirty="0">
                <a:solidFill>
                  <a:schemeClr val="tx1"/>
                </a:solidFill>
                <a:latin typeface="IRANSansFaNum Medium" panose="020B0604020202020204" charset="-78"/>
                <a:cs typeface="IRANSansFaNum Medium" panose="020B0604020202020204" charset="-78"/>
              </a:rPr>
              <a:t>در این نوع قراردادها، موضوع قرارداد </a:t>
            </a:r>
            <a:r>
              <a:rPr lang="fa-IR" sz="1600" dirty="0">
                <a:solidFill>
                  <a:srgbClr val="FF0000"/>
                </a:solidFill>
                <a:latin typeface="IRANSansFaNum Medium" panose="020B0604020202020204" charset="-78"/>
                <a:cs typeface="IRANSansFaNum Medium" panose="020B0604020202020204" charset="-78"/>
              </a:rPr>
              <a:t>فروش (انتقال مجوز بهره‌برداری) </a:t>
            </a:r>
            <a:r>
              <a:rPr lang="fa-IR" sz="1600" dirty="0">
                <a:solidFill>
                  <a:schemeClr val="tx1"/>
                </a:solidFill>
                <a:latin typeface="IRANSansFaNum Medium" panose="020B0604020202020204" charset="-78"/>
                <a:cs typeface="IRANSansFaNum Medium" panose="020B0604020202020204" charset="-78"/>
              </a:rPr>
              <a:t>یک یا چند نسخه از یک بسته نرم‌افزاری آماده </a:t>
            </a:r>
            <a:r>
              <a:rPr lang="en-US" sz="1600" dirty="0">
                <a:solidFill>
                  <a:schemeClr val="tx1"/>
                </a:solidFill>
                <a:latin typeface="IRANSansFaNum Medium" panose="020B0604020202020204" charset="-78"/>
                <a:cs typeface="IRANSansFaNum Medium" panose="020B0604020202020204" charset="-78"/>
              </a:rPr>
              <a:t>(package)</a:t>
            </a:r>
            <a:r>
              <a:rPr lang="fa-IR" sz="1600" dirty="0">
                <a:solidFill>
                  <a:schemeClr val="tx1"/>
                </a:solidFill>
                <a:latin typeface="IRANSansFaNum Medium" panose="020B0604020202020204" charset="-78"/>
                <a:cs typeface="IRANSansFaNum Medium" panose="020B0604020202020204" charset="-78"/>
              </a:rPr>
              <a:t>، به یک کارفرماست که قبلاً توسط تامین‌کننده تولید و عرضه شده است. آنچه در این نوع پروژه معمولاً تحویل می‌شود، عبارت است از:</a:t>
            </a:r>
          </a:p>
          <a:p>
            <a:pPr marL="742950" lvl="1" indent="-285750" algn="just" rtl="1">
              <a:lnSpc>
                <a:spcPct val="150000"/>
              </a:lnSpc>
              <a:buFont typeface="Courier New" panose="02070309020205020404" pitchFamily="49" charset="0"/>
              <a:buChar char="o"/>
            </a:pPr>
            <a:r>
              <a:rPr lang="fa-IR" sz="1600" dirty="0">
                <a:solidFill>
                  <a:schemeClr val="tx1"/>
                </a:solidFill>
                <a:latin typeface="IRANSansFaNum Medium" panose="020B0604020202020204" charset="-78"/>
                <a:cs typeface="IRANSansFaNum Medium" panose="020B0604020202020204" charset="-78"/>
              </a:rPr>
              <a:t>برنامه(های) اجرایی (اصلی و کمکی) در قالب برنامه(های) قابل‌اجرا</a:t>
            </a:r>
          </a:p>
          <a:p>
            <a:pPr marL="742950" lvl="1" indent="-285750" algn="just" rtl="1">
              <a:lnSpc>
                <a:spcPct val="150000"/>
              </a:lnSpc>
              <a:buFont typeface="Courier New" panose="02070309020205020404" pitchFamily="49" charset="0"/>
              <a:buChar char="o"/>
            </a:pPr>
            <a:r>
              <a:rPr lang="fa-IR" sz="1600" dirty="0">
                <a:solidFill>
                  <a:schemeClr val="tx1"/>
                </a:solidFill>
                <a:latin typeface="IRANSansFaNum Medium" panose="020B0604020202020204" charset="-78"/>
                <a:cs typeface="IRANSansFaNum Medium" panose="020B0604020202020204" charset="-78"/>
              </a:rPr>
              <a:t>پایگاه‌(های) داده به‌صورت تکمیل‌شده یا تکمیل‌نشده</a:t>
            </a:r>
          </a:p>
          <a:p>
            <a:pPr marL="742950" lvl="1" indent="-285750" algn="just" rtl="1">
              <a:lnSpc>
                <a:spcPct val="150000"/>
              </a:lnSpc>
              <a:buFont typeface="Courier New" panose="02070309020205020404" pitchFamily="49" charset="0"/>
              <a:buChar char="o"/>
            </a:pPr>
            <a:r>
              <a:rPr lang="fa-IR" sz="1600" dirty="0">
                <a:solidFill>
                  <a:schemeClr val="tx1"/>
                </a:solidFill>
                <a:latin typeface="IRANSansFaNum Medium" panose="020B0604020202020204" charset="-78"/>
                <a:cs typeface="IRANSansFaNum Medium" panose="020B0604020202020204" charset="-78"/>
              </a:rPr>
              <a:t>مستندات و راهنماهای کاربری و راهبری</a:t>
            </a:r>
          </a:p>
          <a:p>
            <a:pPr algn="just" rtl="1">
              <a:lnSpc>
                <a:spcPct val="150000"/>
              </a:lnSpc>
            </a:pPr>
            <a:r>
              <a:rPr lang="fa-IR" sz="1600" dirty="0">
                <a:solidFill>
                  <a:schemeClr val="tx1"/>
                </a:solidFill>
                <a:latin typeface="IRANSansFaNum Medium" panose="020B0604020202020204" charset="-78"/>
                <a:cs typeface="IRANSansFaNum Medium" panose="020B0604020202020204" charset="-78"/>
              </a:rPr>
              <a:t>علاوه بر این خروجی‌های تحویل‌دادنی، تامین‌کننده معمولاً عهده‌دار بعضی ارائه خدمات تکمیلی فروش نرم‌افزار هم می‌باشد:</a:t>
            </a:r>
          </a:p>
          <a:p>
            <a:pPr marL="742950" lvl="1" indent="-285750" algn="just" rtl="1">
              <a:lnSpc>
                <a:spcPct val="150000"/>
              </a:lnSpc>
              <a:buFont typeface="Courier New" panose="02070309020205020404" pitchFamily="49" charset="0"/>
              <a:buChar char="o"/>
            </a:pPr>
            <a:r>
              <a:rPr lang="fa-IR" sz="1600" dirty="0">
                <a:solidFill>
                  <a:schemeClr val="tx1"/>
                </a:solidFill>
                <a:latin typeface="IRANSansFaNum Medium" panose="020B0604020202020204" charset="-78"/>
                <a:cs typeface="IRANSansFaNum Medium" panose="020B0604020202020204" charset="-78"/>
              </a:rPr>
              <a:t>آموزش و مشاوره به کارفرما برای استقرار و استفاده از نرم‌افزار</a:t>
            </a:r>
          </a:p>
          <a:p>
            <a:pPr marL="742950" lvl="1" indent="-285750" algn="just" rtl="1">
              <a:lnSpc>
                <a:spcPct val="150000"/>
              </a:lnSpc>
              <a:buFont typeface="Courier New" panose="02070309020205020404" pitchFamily="49" charset="0"/>
              <a:buChar char="o"/>
            </a:pPr>
            <a:r>
              <a:rPr lang="fa-IR" sz="1600" dirty="0">
                <a:solidFill>
                  <a:schemeClr val="tx1"/>
                </a:solidFill>
                <a:latin typeface="IRANSansFaNum Medium" panose="020B0604020202020204" charset="-78"/>
                <a:cs typeface="IRANSansFaNum Medium" panose="020B0604020202020204" charset="-78"/>
              </a:rPr>
              <a:t>تبدیل داده‌های قبلی به قالب قابل‌استفاده توسط نرم‌افزار جدید</a:t>
            </a:r>
          </a:p>
          <a:p>
            <a:pPr marL="742950" lvl="1" indent="-285750" algn="just" rtl="1">
              <a:lnSpc>
                <a:spcPct val="150000"/>
              </a:lnSpc>
              <a:buFont typeface="Courier New" panose="02070309020205020404" pitchFamily="49" charset="0"/>
              <a:buChar char="o"/>
            </a:pPr>
            <a:r>
              <a:rPr lang="fa-IR" sz="1600" dirty="0">
                <a:solidFill>
                  <a:schemeClr val="tx1"/>
                </a:solidFill>
                <a:latin typeface="IRANSansFaNum Medium" panose="020B0604020202020204" charset="-78"/>
                <a:cs typeface="IRANSansFaNum Medium" panose="020B0604020202020204" charset="-78"/>
              </a:rPr>
              <a:t>تعریف (طراحی) گزارش‌ها و سایر اشکال ارائه اطلاعات توسط نرم‌افزار</a:t>
            </a:r>
          </a:p>
          <a:p>
            <a:pPr marL="742950" lvl="1" indent="-285750" algn="just" rtl="1">
              <a:lnSpc>
                <a:spcPct val="150000"/>
              </a:lnSpc>
              <a:buFont typeface="Courier New" panose="02070309020205020404" pitchFamily="49" charset="0"/>
              <a:buChar char="o"/>
            </a:pPr>
            <a:r>
              <a:rPr lang="fa-IR" sz="1600" dirty="0">
                <a:solidFill>
                  <a:schemeClr val="tx1"/>
                </a:solidFill>
                <a:latin typeface="IRANSansFaNum Medium" panose="020B0604020202020204" charset="-78"/>
                <a:cs typeface="IRANSansFaNum Medium" panose="020B0604020202020204" charset="-78"/>
              </a:rPr>
              <a:t>پشتیبانی (نگهداری) نرم‌افزار مستقرشده برای یک دوره زمانی مشخص پس از استقرار</a:t>
            </a:r>
          </a:p>
        </p:txBody>
      </p:sp>
    </p:spTree>
    <p:extLst>
      <p:ext uri="{BB962C8B-B14F-4D97-AF65-F5344CB8AC3E}">
        <p14:creationId xmlns:p14="http://schemas.microsoft.com/office/powerpoint/2010/main" val="24476623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B6F15528-21DE-4FAA-801E-634DDDAF4B2B}" type="slidenum">
              <a:rPr lang="en-US" smtClean="0"/>
              <a:pPr/>
              <a:t>27</a:t>
            </a:fld>
            <a:endParaRPr lang="en-US" dirty="0"/>
          </a:p>
        </p:txBody>
      </p:sp>
      <p:sp>
        <p:nvSpPr>
          <p:cNvPr id="16" name="Rounded Rectangle 15"/>
          <p:cNvSpPr/>
          <p:nvPr/>
        </p:nvSpPr>
        <p:spPr>
          <a:xfrm>
            <a:off x="457200" y="57150"/>
            <a:ext cx="7696200" cy="304800"/>
          </a:xfrm>
          <a:prstGeom prst="roundRect">
            <a:avLst/>
          </a:prstGeom>
          <a:gradFill flip="none" rotWithShape="1">
            <a:gsLst>
              <a:gs pos="50000">
                <a:schemeClr val="accent6">
                  <a:lumMod val="75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a-IR" dirty="0">
                <a:solidFill>
                  <a:schemeClr val="bg1"/>
                </a:solidFill>
                <a:latin typeface="IRANSansFaNum Black" panose="020B0506030804020204" pitchFamily="34" charset="-78"/>
                <a:cs typeface="IRANSansFaNum Black" panose="020B0506030804020204" pitchFamily="34" charset="-78"/>
              </a:rPr>
              <a:t>فروش، ویژه‌سازی و پیاده‌سازی راهکارهای نرم‌افزاری نیمه‌آماده</a:t>
            </a:r>
          </a:p>
        </p:txBody>
      </p:sp>
      <p:sp>
        <p:nvSpPr>
          <p:cNvPr id="2" name="Rounded Rectangle 16">
            <a:extLst>
              <a:ext uri="{FF2B5EF4-FFF2-40B4-BE49-F238E27FC236}">
                <a16:creationId xmlns:a16="http://schemas.microsoft.com/office/drawing/2014/main" id="{DE3ACD80-AE4B-E854-F682-0B0800001CB2}"/>
              </a:ext>
            </a:extLst>
          </p:cNvPr>
          <p:cNvSpPr/>
          <p:nvPr/>
        </p:nvSpPr>
        <p:spPr>
          <a:xfrm>
            <a:off x="228600" y="438150"/>
            <a:ext cx="7932057" cy="426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lvl="0" algn="just" rtl="1">
              <a:lnSpc>
                <a:spcPct val="150000"/>
              </a:lnSpc>
            </a:pPr>
            <a:r>
              <a:rPr lang="fa-IR" sz="1600" dirty="0">
                <a:solidFill>
                  <a:schemeClr val="tx1"/>
                </a:solidFill>
                <a:latin typeface="IRANSansFaNum Medium" panose="020B0604020202020204" charset="-78"/>
                <a:cs typeface="IRANSansFaNum Medium" panose="020B0604020202020204" charset="-78"/>
              </a:rPr>
              <a:t>این نوع قراردادها، ترکیبی از موضوع دو نوع قرارداد پیشین است، به این معنی که بخشی از موضوع قرارداد </a:t>
            </a:r>
            <a:r>
              <a:rPr lang="fa-IR" sz="1600" dirty="0">
                <a:solidFill>
                  <a:srgbClr val="FF0000"/>
                </a:solidFill>
                <a:latin typeface="IRANSansFaNum Medium" panose="020B0604020202020204" charset="-78"/>
                <a:cs typeface="IRANSansFaNum Medium" panose="020B0604020202020204" charset="-78"/>
              </a:rPr>
              <a:t>فروش (انتقال مجوز بهره‌برداری) </a:t>
            </a:r>
            <a:r>
              <a:rPr lang="fa-IR" sz="1600" dirty="0">
                <a:solidFill>
                  <a:schemeClr val="tx1"/>
                </a:solidFill>
                <a:latin typeface="IRANSansFaNum Medium" panose="020B0604020202020204" charset="-78"/>
                <a:cs typeface="IRANSansFaNum Medium" panose="020B0604020202020204" charset="-78"/>
              </a:rPr>
              <a:t>یک یا چند نسخه از یک نرم‌افزار قبلاً تولیدشده توسط تامین‌کننده، به کارفرما و بخش دیگر موضوع قرارداد، </a:t>
            </a:r>
            <a:r>
              <a:rPr lang="fa-IR" sz="1600" dirty="0">
                <a:solidFill>
                  <a:srgbClr val="FF0000"/>
                </a:solidFill>
                <a:latin typeface="IRANSansFaNum Medium" panose="020B0604020202020204" charset="-78"/>
                <a:cs typeface="IRANSansFaNum Medium" panose="020B0604020202020204" charset="-78"/>
              </a:rPr>
              <a:t>ویژه‌سازی، انتقال و استقرار </a:t>
            </a:r>
            <a:r>
              <a:rPr lang="fa-IR" sz="1600" dirty="0">
                <a:solidFill>
                  <a:schemeClr val="tx1"/>
                </a:solidFill>
                <a:latin typeface="IRANSansFaNum Medium" panose="020B0604020202020204" charset="-78"/>
                <a:cs typeface="IRANSansFaNum Medium" panose="020B0604020202020204" charset="-78"/>
              </a:rPr>
              <a:t>نرم‌افزار واگذارشده مطابق با </a:t>
            </a:r>
            <a:r>
              <a:rPr lang="fa-IR" sz="1600" dirty="0">
                <a:solidFill>
                  <a:srgbClr val="FF0000"/>
                </a:solidFill>
                <a:latin typeface="IRANSansFaNum Medium" panose="020B0604020202020204" charset="-78"/>
                <a:cs typeface="IRANSansFaNum Medium" panose="020B0604020202020204" charset="-78"/>
              </a:rPr>
              <a:t>نیازمندی‌ها و شرایط خاص کارفرما</a:t>
            </a:r>
            <a:r>
              <a:rPr lang="fa-IR" sz="1600" dirty="0">
                <a:solidFill>
                  <a:schemeClr val="tx1"/>
                </a:solidFill>
                <a:latin typeface="IRANSansFaNum Medium" panose="020B0604020202020204" charset="-78"/>
                <a:cs typeface="IRANSansFaNum Medium" panose="020B0604020202020204" charset="-78"/>
              </a:rPr>
              <a:t>ست. ممکن است به‌منظور ویژه‌سازی نرم‌افزار، تولید (توسعه) یک یا چند نرم‌افزار کمکی یا پیاده‌سازی بخشی از منطق کسب‌وکار ویژه کارفرما در محیط نرم‌افزار ضروری باشد. </a:t>
            </a:r>
          </a:p>
          <a:p>
            <a:pPr lvl="0" algn="just" rtl="1">
              <a:lnSpc>
                <a:spcPct val="150000"/>
              </a:lnSpc>
            </a:pPr>
            <a:r>
              <a:rPr lang="fa-IR" sz="1600" dirty="0">
                <a:solidFill>
                  <a:schemeClr val="tx1"/>
                </a:solidFill>
                <a:latin typeface="IRANSansFaNum Medium" panose="020B0604020202020204" charset="-78"/>
                <a:cs typeface="IRANSansFaNum Medium" panose="020B0604020202020204" charset="-78"/>
              </a:rPr>
              <a:t>قراردادهای پیاده‌سازی </a:t>
            </a:r>
            <a:r>
              <a:rPr lang="en-US" sz="1600" dirty="0">
                <a:solidFill>
                  <a:schemeClr val="tx1"/>
                </a:solidFill>
                <a:latin typeface="IRANSansFaNum Medium" panose="020B0604020202020204" charset="-78"/>
                <a:cs typeface="IRANSansFaNum Medium" panose="020B0604020202020204" charset="-78"/>
              </a:rPr>
              <a:t>ERP</a:t>
            </a:r>
            <a:r>
              <a:rPr lang="fa-IR" sz="1600" dirty="0">
                <a:solidFill>
                  <a:schemeClr val="tx1"/>
                </a:solidFill>
                <a:latin typeface="IRANSansFaNum Medium" panose="020B0604020202020204" charset="-78"/>
                <a:cs typeface="IRANSansFaNum Medium" panose="020B0604020202020204" charset="-78"/>
              </a:rPr>
              <a:t> و سایر راهکارهای سازمانی، از جمله این قراردادها هستند.</a:t>
            </a:r>
          </a:p>
          <a:p>
            <a:pPr lvl="0" algn="just" rtl="1">
              <a:lnSpc>
                <a:spcPct val="150000"/>
              </a:lnSpc>
            </a:pPr>
            <a:endParaRPr lang="fa-IR" sz="1600" dirty="0">
              <a:solidFill>
                <a:schemeClr val="tx1"/>
              </a:solidFill>
              <a:latin typeface="IRANSansFaNum Medium" panose="020B0604020202020204" charset="-78"/>
              <a:cs typeface="IRANSansFaNum Medium" panose="020B0604020202020204" charset="-78"/>
            </a:endParaRPr>
          </a:p>
        </p:txBody>
      </p:sp>
    </p:spTree>
    <p:extLst>
      <p:ext uri="{BB962C8B-B14F-4D97-AF65-F5344CB8AC3E}">
        <p14:creationId xmlns:p14="http://schemas.microsoft.com/office/powerpoint/2010/main" val="24865881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B6F15528-21DE-4FAA-801E-634DDDAF4B2B}" type="slidenum">
              <a:rPr lang="en-US" smtClean="0"/>
              <a:pPr/>
              <a:t>28</a:t>
            </a:fld>
            <a:endParaRPr lang="en-US" dirty="0"/>
          </a:p>
        </p:txBody>
      </p:sp>
      <p:sp>
        <p:nvSpPr>
          <p:cNvPr id="16" name="Rounded Rectangle 15"/>
          <p:cNvSpPr/>
          <p:nvPr/>
        </p:nvSpPr>
        <p:spPr>
          <a:xfrm>
            <a:off x="457200" y="57150"/>
            <a:ext cx="7696200" cy="304800"/>
          </a:xfrm>
          <a:prstGeom prst="roundRect">
            <a:avLst/>
          </a:prstGeom>
          <a:gradFill flip="none" rotWithShape="1">
            <a:gsLst>
              <a:gs pos="50000">
                <a:schemeClr val="accent6">
                  <a:lumMod val="75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a-IR" dirty="0">
                <a:solidFill>
                  <a:schemeClr val="bg1"/>
                </a:solidFill>
                <a:latin typeface="IRANSansFaNum Black" panose="020B0506030804020204" pitchFamily="34" charset="-78"/>
                <a:cs typeface="IRANSansFaNum Black" panose="020B0506030804020204" pitchFamily="34" charset="-78"/>
              </a:rPr>
              <a:t>فروش، ویژه‌سازی و پیاده‌سازی راهکارهای نرم‌افزاری نیمه‌آماده (ادامه)</a:t>
            </a:r>
          </a:p>
        </p:txBody>
      </p:sp>
      <p:sp>
        <p:nvSpPr>
          <p:cNvPr id="2" name="Rounded Rectangle 16">
            <a:extLst>
              <a:ext uri="{FF2B5EF4-FFF2-40B4-BE49-F238E27FC236}">
                <a16:creationId xmlns:a16="http://schemas.microsoft.com/office/drawing/2014/main" id="{DE3ACD80-AE4B-E854-F682-0B0800001CB2}"/>
              </a:ext>
            </a:extLst>
          </p:cNvPr>
          <p:cNvSpPr/>
          <p:nvPr/>
        </p:nvSpPr>
        <p:spPr>
          <a:xfrm>
            <a:off x="228600" y="438150"/>
            <a:ext cx="7932057" cy="426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lvl="0" algn="just" rtl="1">
              <a:lnSpc>
                <a:spcPct val="150000"/>
              </a:lnSpc>
            </a:pPr>
            <a:r>
              <a:rPr lang="fa-IR" sz="1600" dirty="0">
                <a:solidFill>
                  <a:schemeClr val="tx1"/>
                </a:solidFill>
                <a:latin typeface="IRANSansFaNum Medium" panose="020B0604020202020204" charset="-78"/>
                <a:cs typeface="IRANSansFaNum Medium" panose="020B0604020202020204" charset="-78"/>
              </a:rPr>
              <a:t>آنچه در این نوع قرارداد معمولاً از سوی تامین‌کننده به کارفرما تحویل می‌شود، عبارت است از:</a:t>
            </a:r>
          </a:p>
          <a:p>
            <a:pPr marL="742950" lvl="1" indent="-285750" algn="just" rtl="1">
              <a:lnSpc>
                <a:spcPct val="150000"/>
              </a:lnSpc>
              <a:buFont typeface="Courier New" panose="02070309020205020404" pitchFamily="49" charset="0"/>
              <a:buChar char="o"/>
            </a:pPr>
            <a:r>
              <a:rPr lang="fa-IR" sz="1600" dirty="0">
                <a:solidFill>
                  <a:schemeClr val="tx1"/>
                </a:solidFill>
                <a:latin typeface="IRANSansFaNum Medium" panose="020B0604020202020204" charset="-78"/>
                <a:cs typeface="IRANSansFaNum Medium" panose="020B0604020202020204" charset="-78"/>
              </a:rPr>
              <a:t>مستندات و نتایج شناخت و تحلیل نیازمندی‌های ویژه کارفرما</a:t>
            </a:r>
          </a:p>
          <a:p>
            <a:pPr marL="742950" lvl="1" indent="-285750" algn="just" rtl="1">
              <a:lnSpc>
                <a:spcPct val="150000"/>
              </a:lnSpc>
              <a:buFont typeface="Courier New" panose="02070309020205020404" pitchFamily="49" charset="0"/>
              <a:buChar char="o"/>
            </a:pPr>
            <a:r>
              <a:rPr lang="fa-IR" sz="1600" dirty="0">
                <a:solidFill>
                  <a:schemeClr val="tx1"/>
                </a:solidFill>
                <a:latin typeface="IRANSansFaNum Medium" panose="020B0604020202020204" charset="-78"/>
                <a:cs typeface="IRANSansFaNum Medium" panose="020B0604020202020204" charset="-78"/>
              </a:rPr>
              <a:t>مستندات و نتایج ویژه‌سازی، آزمون و انتقال نرم‌افزار ویژه‌سازی‌شده</a:t>
            </a:r>
          </a:p>
          <a:p>
            <a:pPr marL="742950" lvl="1" indent="-285750" algn="just" rtl="1">
              <a:lnSpc>
                <a:spcPct val="150000"/>
              </a:lnSpc>
              <a:buFont typeface="Courier New" panose="02070309020205020404" pitchFamily="49" charset="0"/>
              <a:buChar char="o"/>
            </a:pPr>
            <a:r>
              <a:rPr lang="fa-IR" sz="1600" dirty="0">
                <a:solidFill>
                  <a:schemeClr val="tx1"/>
                </a:solidFill>
                <a:latin typeface="IRANSansFaNum Medium" panose="020B0604020202020204" charset="-78"/>
                <a:cs typeface="IRANSansFaNum Medium" panose="020B0604020202020204" charset="-78"/>
              </a:rPr>
              <a:t>برنامه(های) اجرایی (اصلی و کمکی) در قالب برنامه(های) قابل‌اجرا</a:t>
            </a:r>
          </a:p>
          <a:p>
            <a:pPr marL="742950" lvl="1" indent="-285750" algn="just" rtl="1">
              <a:lnSpc>
                <a:spcPct val="150000"/>
              </a:lnSpc>
              <a:buFont typeface="Courier New" panose="02070309020205020404" pitchFamily="49" charset="0"/>
              <a:buChar char="o"/>
            </a:pPr>
            <a:r>
              <a:rPr lang="fa-IR" sz="1600" dirty="0">
                <a:solidFill>
                  <a:schemeClr val="tx1"/>
                </a:solidFill>
                <a:latin typeface="IRANSansFaNum Medium" panose="020B0604020202020204" charset="-78"/>
                <a:cs typeface="IRANSansFaNum Medium" panose="020B0604020202020204" charset="-78"/>
              </a:rPr>
              <a:t>کد (</a:t>
            </a:r>
            <a:r>
              <a:rPr lang="en-US" sz="1600" dirty="0">
                <a:solidFill>
                  <a:schemeClr val="tx1"/>
                </a:solidFill>
                <a:latin typeface="IRANSansFaNum Medium" panose="020B0604020202020204" charset="-78"/>
                <a:cs typeface="IRANSansFaNum Medium" panose="020B0604020202020204" charset="-78"/>
              </a:rPr>
              <a:t>Source</a:t>
            </a:r>
            <a:r>
              <a:rPr lang="fa-IR" sz="1600" dirty="0">
                <a:solidFill>
                  <a:schemeClr val="tx1"/>
                </a:solidFill>
                <a:latin typeface="IRANSansFaNum Medium" panose="020B0604020202020204" charset="-78"/>
                <a:cs typeface="IRANSansFaNum Medium" panose="020B0604020202020204" charset="-78"/>
              </a:rPr>
              <a:t>) بخش‌های اختصاصاً توسعه‌داده‌شده برای کارفرما</a:t>
            </a:r>
          </a:p>
          <a:p>
            <a:pPr marL="742950" lvl="1" indent="-285750" algn="just" rtl="1">
              <a:lnSpc>
                <a:spcPct val="150000"/>
              </a:lnSpc>
              <a:buFont typeface="Courier New" panose="02070309020205020404" pitchFamily="49" charset="0"/>
              <a:buChar char="o"/>
            </a:pPr>
            <a:r>
              <a:rPr lang="fa-IR" sz="1600" dirty="0">
                <a:solidFill>
                  <a:schemeClr val="tx1"/>
                </a:solidFill>
                <a:latin typeface="IRANSansFaNum Medium" panose="020B0604020202020204" charset="-78"/>
                <a:cs typeface="IRANSansFaNum Medium" panose="020B0604020202020204" charset="-78"/>
              </a:rPr>
              <a:t>پایگاه‌(های) داده به‌صورت تکمیل‌شده یا تکمیل‌نشده</a:t>
            </a:r>
          </a:p>
          <a:p>
            <a:pPr marL="742950" lvl="1" indent="-285750" algn="just" rtl="1">
              <a:lnSpc>
                <a:spcPct val="150000"/>
              </a:lnSpc>
              <a:buFont typeface="Courier New" panose="02070309020205020404" pitchFamily="49" charset="0"/>
              <a:buChar char="o"/>
            </a:pPr>
            <a:r>
              <a:rPr lang="fa-IR" sz="1600" dirty="0">
                <a:solidFill>
                  <a:schemeClr val="tx1"/>
                </a:solidFill>
                <a:latin typeface="IRANSansFaNum Medium" panose="020B0604020202020204" charset="-78"/>
                <a:cs typeface="IRANSansFaNum Medium" panose="020B0604020202020204" charset="-78"/>
              </a:rPr>
              <a:t>مستندات و راهنماهای کاربری و راهبری</a:t>
            </a:r>
          </a:p>
          <a:p>
            <a:pPr algn="just" rtl="1">
              <a:lnSpc>
                <a:spcPct val="150000"/>
              </a:lnSpc>
            </a:pPr>
            <a:r>
              <a:rPr lang="fa-IR" sz="1600" dirty="0">
                <a:solidFill>
                  <a:schemeClr val="tx1"/>
                </a:solidFill>
                <a:latin typeface="IRANSansFaNum Medium" panose="020B0604020202020204" charset="-78"/>
                <a:cs typeface="IRANSansFaNum Medium" panose="020B0604020202020204" charset="-78"/>
              </a:rPr>
              <a:t>علاوه بر این خروجی‌های تحویل‌دادنی، تامین‌کننده معمولاً عهده‌دار بعضی ارائه خدمات تکمیلی تولید نرم‌افزار هم می‌باشد:</a:t>
            </a:r>
          </a:p>
          <a:p>
            <a:pPr marL="742950" lvl="1" indent="-285750" algn="just" rtl="1">
              <a:lnSpc>
                <a:spcPct val="150000"/>
              </a:lnSpc>
              <a:buFont typeface="Courier New" panose="02070309020205020404" pitchFamily="49" charset="0"/>
              <a:buChar char="o"/>
            </a:pPr>
            <a:r>
              <a:rPr lang="fa-IR" sz="1600" dirty="0">
                <a:solidFill>
                  <a:schemeClr val="tx1"/>
                </a:solidFill>
                <a:latin typeface="IRANSansFaNum Medium" panose="020B0604020202020204" charset="-78"/>
                <a:cs typeface="IRANSansFaNum Medium" panose="020B0604020202020204" charset="-78"/>
              </a:rPr>
              <a:t>آموزش و مشاوره به کارفرما برای استقرار و استفاده از نرم‌افزار و تغییرات کسب‌وکاری لازم</a:t>
            </a:r>
          </a:p>
          <a:p>
            <a:pPr marL="742950" lvl="1" indent="-285750" algn="just" rtl="1">
              <a:lnSpc>
                <a:spcPct val="150000"/>
              </a:lnSpc>
              <a:buFont typeface="Courier New" panose="02070309020205020404" pitchFamily="49" charset="0"/>
              <a:buChar char="o"/>
            </a:pPr>
            <a:r>
              <a:rPr lang="fa-IR" sz="1600" dirty="0">
                <a:solidFill>
                  <a:schemeClr val="tx1"/>
                </a:solidFill>
                <a:latin typeface="IRANSansFaNum Medium" panose="020B0604020202020204" charset="-78"/>
                <a:cs typeface="IRANSansFaNum Medium" panose="020B0604020202020204" charset="-78"/>
              </a:rPr>
              <a:t>تبدیل داده‌های قبلی به قالب قابل‌استفاده توسط نرم‌افزار جدید</a:t>
            </a:r>
          </a:p>
          <a:p>
            <a:pPr marL="742950" lvl="1" indent="-285750" algn="just" rtl="1">
              <a:lnSpc>
                <a:spcPct val="150000"/>
              </a:lnSpc>
              <a:buFont typeface="Courier New" panose="02070309020205020404" pitchFamily="49" charset="0"/>
              <a:buChar char="o"/>
            </a:pPr>
            <a:r>
              <a:rPr lang="fa-IR" sz="1600" dirty="0">
                <a:solidFill>
                  <a:schemeClr val="tx1"/>
                </a:solidFill>
                <a:latin typeface="IRANSansFaNum Medium" panose="020B0604020202020204" charset="-78"/>
                <a:cs typeface="IRANSansFaNum Medium" panose="020B0604020202020204" charset="-78"/>
              </a:rPr>
              <a:t>پشتیبانی نرم‌افزار مستقرشده برای یک دوره زمانی مشخص پس از استقرار</a:t>
            </a:r>
          </a:p>
        </p:txBody>
      </p:sp>
    </p:spTree>
    <p:extLst>
      <p:ext uri="{BB962C8B-B14F-4D97-AF65-F5344CB8AC3E}">
        <p14:creationId xmlns:p14="http://schemas.microsoft.com/office/powerpoint/2010/main" val="33495464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B6F15528-21DE-4FAA-801E-634DDDAF4B2B}" type="slidenum">
              <a:rPr lang="en-US" smtClean="0"/>
              <a:pPr/>
              <a:t>29</a:t>
            </a:fld>
            <a:endParaRPr lang="en-US" dirty="0"/>
          </a:p>
        </p:txBody>
      </p:sp>
      <p:sp>
        <p:nvSpPr>
          <p:cNvPr id="16" name="Rounded Rectangle 15"/>
          <p:cNvSpPr/>
          <p:nvPr/>
        </p:nvSpPr>
        <p:spPr>
          <a:xfrm>
            <a:off x="457200" y="57150"/>
            <a:ext cx="7696200" cy="304800"/>
          </a:xfrm>
          <a:prstGeom prst="roundRect">
            <a:avLst/>
          </a:prstGeom>
          <a:gradFill flip="none" rotWithShape="1">
            <a:gsLst>
              <a:gs pos="50000">
                <a:schemeClr val="accent6">
                  <a:lumMod val="75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dirty="0">
                <a:solidFill>
                  <a:schemeClr val="bg1"/>
                </a:solidFill>
                <a:latin typeface="IRANSansFaNum Black" panose="020B0506030804020204" pitchFamily="34" charset="-78"/>
                <a:cs typeface="IRANSansFaNum Black" panose="020B0506030804020204" pitchFamily="34" charset="-78"/>
              </a:rPr>
              <a:t>پشتیبانی و راهبری نرم‌افزار</a:t>
            </a:r>
          </a:p>
        </p:txBody>
      </p:sp>
      <p:sp>
        <p:nvSpPr>
          <p:cNvPr id="2" name="Rounded Rectangle 16">
            <a:extLst>
              <a:ext uri="{FF2B5EF4-FFF2-40B4-BE49-F238E27FC236}">
                <a16:creationId xmlns:a16="http://schemas.microsoft.com/office/drawing/2014/main" id="{DE3ACD80-AE4B-E854-F682-0B0800001CB2}"/>
              </a:ext>
            </a:extLst>
          </p:cNvPr>
          <p:cNvSpPr/>
          <p:nvPr/>
        </p:nvSpPr>
        <p:spPr>
          <a:xfrm>
            <a:off x="228600" y="438150"/>
            <a:ext cx="7932057" cy="426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lvl="0" algn="just" rtl="1">
              <a:lnSpc>
                <a:spcPct val="150000"/>
              </a:lnSpc>
            </a:pPr>
            <a:r>
              <a:rPr lang="fa-IR" sz="1600" dirty="0">
                <a:solidFill>
                  <a:schemeClr val="tx1"/>
                </a:solidFill>
                <a:latin typeface="IRANSansFaNum Medium" panose="020B0604020202020204" charset="-78"/>
                <a:cs typeface="IRANSansFaNum Medium" panose="020B0604020202020204" charset="-78"/>
              </a:rPr>
              <a:t>در این نوع قراردادها، موضوع قرارداد </a:t>
            </a:r>
            <a:r>
              <a:rPr lang="fa-IR" sz="1600" dirty="0">
                <a:solidFill>
                  <a:srgbClr val="FF0000"/>
                </a:solidFill>
                <a:latin typeface="IRANSansFaNum Medium" panose="020B0604020202020204" charset="-78"/>
                <a:cs typeface="IRANSansFaNum Medium" panose="020B0604020202020204" charset="-78"/>
              </a:rPr>
              <a:t>پشتیبانی و راهبری اجرا و بهره‌برداری </a:t>
            </a:r>
            <a:r>
              <a:rPr lang="fa-IR" sz="1600" dirty="0">
                <a:solidFill>
                  <a:schemeClr val="tx1"/>
                </a:solidFill>
                <a:latin typeface="IRANSansFaNum Medium" panose="020B0604020202020204" charset="-78"/>
                <a:cs typeface="IRANSansFaNum Medium" panose="020B0604020202020204" charset="-78"/>
              </a:rPr>
              <a:t>از یک نرم‌افزار مشخص است. خدماتی در این نوع قرارداد معمولاً از سوی تامین‌کننده (پیمانکار) به کارفرما ارائه می‌شود، عبارت است از:</a:t>
            </a:r>
          </a:p>
          <a:p>
            <a:pPr algn="just" rtl="1">
              <a:lnSpc>
                <a:spcPct val="150000"/>
              </a:lnSpc>
            </a:pPr>
            <a:endParaRPr lang="fa-IR" sz="1600" dirty="0">
              <a:solidFill>
                <a:schemeClr val="tx1"/>
              </a:solidFill>
              <a:latin typeface="IRANSansFaNum Medium" panose="020B0604020202020204" charset="-78"/>
              <a:cs typeface="IRANSansFaNum Medium" panose="020B0604020202020204" charset="-78"/>
            </a:endParaRPr>
          </a:p>
        </p:txBody>
      </p:sp>
      <p:graphicFrame>
        <p:nvGraphicFramePr>
          <p:cNvPr id="3" name="Table 3">
            <a:extLst>
              <a:ext uri="{FF2B5EF4-FFF2-40B4-BE49-F238E27FC236}">
                <a16:creationId xmlns:a16="http://schemas.microsoft.com/office/drawing/2014/main" id="{5807B551-5CFF-C00C-FDC9-2E75FFBC5E4D}"/>
              </a:ext>
            </a:extLst>
          </p:cNvPr>
          <p:cNvGraphicFramePr>
            <a:graphicFrameLocks noGrp="1"/>
          </p:cNvGraphicFramePr>
          <p:nvPr>
            <p:extLst>
              <p:ext uri="{D42A27DB-BD31-4B8C-83A1-F6EECF244321}">
                <p14:modId xmlns:p14="http://schemas.microsoft.com/office/powerpoint/2010/main" val="3995975473"/>
              </p:ext>
            </p:extLst>
          </p:nvPr>
        </p:nvGraphicFramePr>
        <p:xfrm>
          <a:off x="381000" y="1657350"/>
          <a:ext cx="7696200" cy="3413760"/>
        </p:xfrm>
        <a:graphic>
          <a:graphicData uri="http://schemas.openxmlformats.org/drawingml/2006/table">
            <a:tbl>
              <a:tblPr rtl="1" firstRow="1" bandRow="1">
                <a:tableStyleId>{22838BEF-8BB2-4498-84A7-C5851F593DF1}</a:tableStyleId>
              </a:tblPr>
              <a:tblGrid>
                <a:gridCol w="1534886">
                  <a:extLst>
                    <a:ext uri="{9D8B030D-6E8A-4147-A177-3AD203B41FA5}">
                      <a16:colId xmlns:a16="http://schemas.microsoft.com/office/drawing/2014/main" val="560012822"/>
                    </a:ext>
                  </a:extLst>
                </a:gridCol>
                <a:gridCol w="6161314">
                  <a:extLst>
                    <a:ext uri="{9D8B030D-6E8A-4147-A177-3AD203B41FA5}">
                      <a16:colId xmlns:a16="http://schemas.microsoft.com/office/drawing/2014/main" val="3656438421"/>
                    </a:ext>
                  </a:extLst>
                </a:gridCol>
              </a:tblGrid>
              <a:tr h="370840">
                <a:tc>
                  <a:txBody>
                    <a:bodyPr/>
                    <a:lstStyle/>
                    <a:p>
                      <a:pPr algn="ctr" rtl="1"/>
                      <a:r>
                        <a:rPr lang="fa-IR" dirty="0">
                          <a:latin typeface="IRANSansFaNum Medium" panose="020B0506030804020204" pitchFamily="34" charset="-78"/>
                          <a:cs typeface="IRANSansFaNum Medium" panose="020B0506030804020204" pitchFamily="34" charset="-78"/>
                        </a:rPr>
                        <a:t>خدمات پشتیبانی</a:t>
                      </a:r>
                      <a:endParaRPr lang="en-US" dirty="0">
                        <a:latin typeface="IRANSansFaNum Medium" panose="020B0506030804020204" pitchFamily="34" charset="-78"/>
                        <a:cs typeface="IRANSansFaNum Medium" panose="020B0506030804020204" pitchFamily="34" charset="-78"/>
                      </a:endParaRPr>
                    </a:p>
                  </a:txBody>
                  <a:tcPr/>
                </a:tc>
                <a:tc>
                  <a:txBody>
                    <a:bodyPr/>
                    <a:lstStyle/>
                    <a:p>
                      <a:pPr marL="285750" lvl="1" indent="-285750" algn="just" rtl="1">
                        <a:lnSpc>
                          <a:spcPct val="150000"/>
                        </a:lnSpc>
                        <a:buFont typeface="Courier New" panose="02070309020205020404" pitchFamily="49" charset="0"/>
                        <a:buChar char="o"/>
                      </a:pPr>
                      <a:r>
                        <a:rPr lang="fa-IR" sz="1600" b="0" dirty="0">
                          <a:solidFill>
                            <a:schemeClr val="tx1"/>
                          </a:solidFill>
                          <a:latin typeface="IRANSansFaNum Medium" panose="020B0604020202020204" charset="-78"/>
                          <a:cs typeface="IRANSansFaNum Medium" panose="020B0604020202020204" charset="-78"/>
                        </a:rPr>
                        <a:t>رفع خطاهای کارکردی، غیرکارکردی و عملکردی</a:t>
                      </a:r>
                    </a:p>
                    <a:p>
                      <a:pPr marL="285750" lvl="1" indent="-285750" algn="just" rtl="1">
                        <a:lnSpc>
                          <a:spcPct val="150000"/>
                        </a:lnSpc>
                        <a:buFont typeface="Courier New" panose="02070309020205020404" pitchFamily="49" charset="0"/>
                        <a:buChar char="o"/>
                      </a:pPr>
                      <a:r>
                        <a:rPr lang="fa-IR" sz="1600" b="0" dirty="0">
                          <a:solidFill>
                            <a:schemeClr val="tx1"/>
                          </a:solidFill>
                          <a:latin typeface="IRANSansFaNum Medium" panose="020B0604020202020204" charset="-78"/>
                          <a:cs typeface="IRANSansFaNum Medium" panose="020B0604020202020204" charset="-78"/>
                        </a:rPr>
                        <a:t>خدمات رفع اشکال و راهنمایی (آموزش) کاربران نرم‌افزار</a:t>
                      </a:r>
                    </a:p>
                    <a:p>
                      <a:pPr marL="285750" lvl="1" indent="-285750" algn="just" rtl="1">
                        <a:lnSpc>
                          <a:spcPct val="150000"/>
                        </a:lnSpc>
                        <a:buFont typeface="Courier New" panose="02070309020205020404" pitchFamily="49" charset="0"/>
                        <a:buChar char="o"/>
                      </a:pPr>
                      <a:r>
                        <a:rPr lang="fa-IR" sz="1600" b="0" dirty="0">
                          <a:solidFill>
                            <a:schemeClr val="tx1"/>
                          </a:solidFill>
                          <a:latin typeface="IRANSansFaNum Medium" panose="020B0604020202020204" charset="-78"/>
                          <a:cs typeface="IRANSansFaNum Medium" panose="020B0604020202020204" charset="-78"/>
                        </a:rPr>
                        <a:t>ارائه مجوز نسخه جدید/نرم‌افزار ارتقاءیافته</a:t>
                      </a:r>
                    </a:p>
                    <a:p>
                      <a:pPr marL="285750" lvl="1" indent="-285750" algn="just" rtl="1">
                        <a:lnSpc>
                          <a:spcPct val="150000"/>
                        </a:lnSpc>
                        <a:buFont typeface="Courier New" panose="02070309020205020404" pitchFamily="49" charset="0"/>
                        <a:buChar char="o"/>
                      </a:pPr>
                      <a:r>
                        <a:rPr lang="fa-IR" sz="1600" b="0" dirty="0">
                          <a:solidFill>
                            <a:schemeClr val="tx1"/>
                          </a:solidFill>
                          <a:latin typeface="IRANSansFaNum Medium" panose="020B0604020202020204" charset="-78"/>
                          <a:cs typeface="IRANSansFaNum Medium" panose="020B0604020202020204" charset="-78"/>
                        </a:rPr>
                        <a:t>نصب (مجدد) نرم‌افزار در محیط عملیاتی</a:t>
                      </a:r>
                    </a:p>
                    <a:p>
                      <a:pPr marL="285750" lvl="1" indent="-285750" algn="just" rtl="1">
                        <a:lnSpc>
                          <a:spcPct val="150000"/>
                        </a:lnSpc>
                        <a:buFont typeface="Courier New" panose="02070309020205020404" pitchFamily="49" charset="0"/>
                        <a:buChar char="o"/>
                      </a:pPr>
                      <a:r>
                        <a:rPr lang="fa-IR" sz="1600" b="0" dirty="0">
                          <a:solidFill>
                            <a:schemeClr val="tx1"/>
                          </a:solidFill>
                          <a:latin typeface="IRANSansFaNum Medium" panose="020B0604020202020204" charset="-78"/>
                          <a:cs typeface="IRANSansFaNum Medium" panose="020B0604020202020204" charset="-78"/>
                        </a:rPr>
                        <a:t>ارائه مستندات و گزارش‌های مربوط به سطح خدمات پشتیبانی</a:t>
                      </a:r>
                    </a:p>
                  </a:txBody>
                  <a:tcPr/>
                </a:tc>
                <a:extLst>
                  <a:ext uri="{0D108BD9-81ED-4DB2-BD59-A6C34878D82A}">
                    <a16:rowId xmlns:a16="http://schemas.microsoft.com/office/drawing/2014/main" val="2199169518"/>
                  </a:ext>
                </a:extLst>
              </a:tr>
              <a:tr h="370840">
                <a:tc>
                  <a:txBody>
                    <a:bodyPr/>
                    <a:lstStyle/>
                    <a:p>
                      <a:pPr algn="ctr" rtl="1"/>
                      <a:r>
                        <a:rPr lang="fa-IR" dirty="0">
                          <a:latin typeface="IRANSansFaNum Medium" panose="020B0506030804020204" pitchFamily="34" charset="-78"/>
                          <a:cs typeface="IRANSansFaNum Medium" panose="020B0506030804020204" pitchFamily="34" charset="-78"/>
                        </a:rPr>
                        <a:t>خدمات راهبری</a:t>
                      </a:r>
                      <a:endParaRPr lang="en-US" dirty="0">
                        <a:latin typeface="IRANSansFaNum Medium" panose="020B0506030804020204" pitchFamily="34" charset="-78"/>
                        <a:cs typeface="IRANSansFaNum Medium" panose="020B0506030804020204" pitchFamily="34" charset="-78"/>
                      </a:endParaRPr>
                    </a:p>
                  </a:txBody>
                  <a:tcPr/>
                </a:tc>
                <a:tc>
                  <a:txBody>
                    <a:bodyPr/>
                    <a:lstStyle/>
                    <a:p>
                      <a:pPr marL="285750" lvl="1" indent="-285750" algn="just" rtl="1">
                        <a:lnSpc>
                          <a:spcPct val="150000"/>
                        </a:lnSpc>
                        <a:buFont typeface="Courier New" panose="02070309020205020404" pitchFamily="49" charset="0"/>
                        <a:buChar char="o"/>
                      </a:pPr>
                      <a:r>
                        <a:rPr lang="fa-IR" sz="1600" dirty="0">
                          <a:solidFill>
                            <a:schemeClr val="tx1"/>
                          </a:solidFill>
                          <a:latin typeface="IRANSansFaNum Medium" panose="020B0604020202020204" charset="-78"/>
                          <a:cs typeface="IRANSansFaNum Medium" panose="020B0604020202020204" charset="-78"/>
                        </a:rPr>
                        <a:t>تعریف و تغییر کاربران و انجام تنظیمات لازم برای بهره‌برداری مناسب نرم‌افزار توسط کاربران</a:t>
                      </a:r>
                    </a:p>
                    <a:p>
                      <a:pPr marL="285750" lvl="1" indent="-285750" algn="just" rtl="1">
                        <a:lnSpc>
                          <a:spcPct val="150000"/>
                        </a:lnSpc>
                        <a:buFont typeface="Courier New" panose="02070309020205020404" pitchFamily="49" charset="0"/>
                        <a:buChar char="o"/>
                      </a:pPr>
                      <a:r>
                        <a:rPr lang="fa-IR" sz="1600" dirty="0">
                          <a:solidFill>
                            <a:schemeClr val="tx1"/>
                          </a:solidFill>
                          <a:latin typeface="IRANSansFaNum Medium" panose="020B0604020202020204" charset="-78"/>
                          <a:cs typeface="IRANSansFaNum Medium" panose="020B0604020202020204" charset="-78"/>
                        </a:rPr>
                        <a:t>خدمات تبدیل، پالایش و پاکسازی داده‌ها</a:t>
                      </a:r>
                    </a:p>
                    <a:p>
                      <a:pPr marL="285750" marR="0" lvl="1" indent="-285750" algn="just" defTabSz="914400" rtl="1" eaLnBrk="1" fontAlgn="auto" latinLnBrk="0" hangingPunct="1">
                        <a:lnSpc>
                          <a:spcPct val="150000"/>
                        </a:lnSpc>
                        <a:spcBef>
                          <a:spcPts val="0"/>
                        </a:spcBef>
                        <a:spcAft>
                          <a:spcPts val="0"/>
                        </a:spcAft>
                        <a:buClrTx/>
                        <a:buSzTx/>
                        <a:buFont typeface="Courier New" panose="02070309020205020404" pitchFamily="49" charset="0"/>
                        <a:buChar char="o"/>
                        <a:tabLst/>
                        <a:defRPr/>
                      </a:pPr>
                      <a:r>
                        <a:rPr lang="fa-IR" sz="1600" dirty="0">
                          <a:solidFill>
                            <a:schemeClr val="tx1"/>
                          </a:solidFill>
                          <a:latin typeface="IRANSansFaNum Medium" panose="020B0604020202020204" charset="-78"/>
                          <a:cs typeface="IRANSansFaNum Medium" panose="020B0604020202020204" charset="-78"/>
                        </a:rPr>
                        <a:t>تعریف (طراحی) گزارش‌ها و سایر اشکال ارائه اطلاعات توسط نرم‌افزار</a:t>
                      </a:r>
                    </a:p>
                  </a:txBody>
                  <a:tcPr/>
                </a:tc>
                <a:extLst>
                  <a:ext uri="{0D108BD9-81ED-4DB2-BD59-A6C34878D82A}">
                    <a16:rowId xmlns:a16="http://schemas.microsoft.com/office/drawing/2014/main" val="2067414393"/>
                  </a:ext>
                </a:extLst>
              </a:tr>
            </a:tbl>
          </a:graphicData>
        </a:graphic>
      </p:graphicFrame>
    </p:spTree>
    <p:extLst>
      <p:ext uri="{BB962C8B-B14F-4D97-AF65-F5344CB8AC3E}">
        <p14:creationId xmlns:p14="http://schemas.microsoft.com/office/powerpoint/2010/main" val="17912101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Slide Number Placeholder 12">
            <a:extLst>
              <a:ext uri="{FF2B5EF4-FFF2-40B4-BE49-F238E27FC236}">
                <a16:creationId xmlns:a16="http://schemas.microsoft.com/office/drawing/2014/main" id="{043424DE-E739-474E-9464-09F4127BBFD7}"/>
              </a:ext>
            </a:extLst>
          </p:cNvPr>
          <p:cNvSpPr>
            <a:spLocks noGrp="1"/>
          </p:cNvSpPr>
          <p:nvPr>
            <p:ph type="sldNum" sz="quarter" idx="11"/>
          </p:nvPr>
        </p:nvSpPr>
        <p:spPr>
          <a:prstGeom prst="rect">
            <a:avLst/>
          </a:prstGeom>
        </p:spPr>
        <p:txBody>
          <a:bodyPr/>
          <a:lstStyle/>
          <a:p>
            <a:fld id="{FB2BCEF7-9799-47E0-A3AE-BFA266A1EC0D}" type="slidenum">
              <a:rPr lang="en-US" smtClean="0"/>
              <a:t>3</a:t>
            </a:fld>
            <a:endParaRPr lang="en-US" dirty="0"/>
          </a:p>
        </p:txBody>
      </p:sp>
      <p:graphicFrame>
        <p:nvGraphicFramePr>
          <p:cNvPr id="7" name="Diagram 6">
            <a:extLst>
              <a:ext uri="{FF2B5EF4-FFF2-40B4-BE49-F238E27FC236}">
                <a16:creationId xmlns:a16="http://schemas.microsoft.com/office/drawing/2014/main" id="{669FA841-B54C-3B12-A56B-8628A04BA591}"/>
              </a:ext>
            </a:extLst>
          </p:cNvPr>
          <p:cNvGraphicFramePr>
            <a:graphicFrameLocks noChangeAspect="1"/>
          </p:cNvGraphicFramePr>
          <p:nvPr>
            <p:extLst>
              <p:ext uri="{D42A27DB-BD31-4B8C-83A1-F6EECF244321}">
                <p14:modId xmlns:p14="http://schemas.microsoft.com/office/powerpoint/2010/main" val="4186207793"/>
              </p:ext>
            </p:extLst>
          </p:nvPr>
        </p:nvGraphicFramePr>
        <p:xfrm>
          <a:off x="690880" y="590550"/>
          <a:ext cx="7152640" cy="4038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1223028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B6F15528-21DE-4FAA-801E-634DDDAF4B2B}" type="slidenum">
              <a:rPr lang="en-US" smtClean="0"/>
              <a:pPr/>
              <a:t>30</a:t>
            </a:fld>
            <a:endParaRPr lang="en-US" dirty="0"/>
          </a:p>
        </p:txBody>
      </p:sp>
      <p:sp>
        <p:nvSpPr>
          <p:cNvPr id="16" name="Rounded Rectangle 15"/>
          <p:cNvSpPr/>
          <p:nvPr/>
        </p:nvSpPr>
        <p:spPr>
          <a:xfrm>
            <a:off x="457200" y="57150"/>
            <a:ext cx="7696200" cy="304800"/>
          </a:xfrm>
          <a:prstGeom prst="roundRect">
            <a:avLst/>
          </a:prstGeom>
          <a:gradFill flip="none" rotWithShape="1">
            <a:gsLst>
              <a:gs pos="50000">
                <a:schemeClr val="accent6">
                  <a:lumMod val="75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dirty="0">
                <a:solidFill>
                  <a:schemeClr val="bg1"/>
                </a:solidFill>
                <a:latin typeface="IRANSansFaNum Black" panose="020B0506030804020204" pitchFamily="34" charset="-78"/>
                <a:cs typeface="IRANSansFaNum Black" panose="020B0506030804020204" pitchFamily="34" charset="-78"/>
              </a:rPr>
              <a:t>خدمات مشاوره‌ای</a:t>
            </a:r>
          </a:p>
        </p:txBody>
      </p:sp>
      <p:sp>
        <p:nvSpPr>
          <p:cNvPr id="2" name="Rounded Rectangle 16">
            <a:extLst>
              <a:ext uri="{FF2B5EF4-FFF2-40B4-BE49-F238E27FC236}">
                <a16:creationId xmlns:a16="http://schemas.microsoft.com/office/drawing/2014/main" id="{DE3ACD80-AE4B-E854-F682-0B0800001CB2}"/>
              </a:ext>
            </a:extLst>
          </p:cNvPr>
          <p:cNvSpPr/>
          <p:nvPr/>
        </p:nvSpPr>
        <p:spPr>
          <a:xfrm>
            <a:off x="228600" y="438150"/>
            <a:ext cx="7932057" cy="426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lvl="0" algn="just" rtl="1">
              <a:lnSpc>
                <a:spcPct val="150000"/>
              </a:lnSpc>
            </a:pPr>
            <a:r>
              <a:rPr lang="fa-IR" sz="1600" dirty="0">
                <a:solidFill>
                  <a:schemeClr val="tx1"/>
                </a:solidFill>
                <a:latin typeface="IRANSansFaNum Medium" panose="020B0604020202020204" charset="-78"/>
                <a:cs typeface="IRANSansFaNum Medium" panose="020B0604020202020204" charset="-78"/>
              </a:rPr>
              <a:t>در این نوع قراردادها، موضوع قرارداد مستقیماً به تولید، استقرار یا پشتیبانی از یک نرم‌افزار منجر نمی‌شود، اما مقدمه ضروری برای تعریف و اجرای یک پروژه نرم‌افزاری دیگر است. قراردادهای </a:t>
            </a:r>
            <a:r>
              <a:rPr lang="fa-IR" sz="1600" dirty="0">
                <a:solidFill>
                  <a:srgbClr val="FF0000"/>
                </a:solidFill>
                <a:latin typeface="IRANSansFaNum Medium" panose="020B0604020202020204" charset="-78"/>
                <a:cs typeface="IRANSansFaNum Medium" panose="020B0604020202020204" charset="-78"/>
              </a:rPr>
              <a:t>امکان‌سنجی</a:t>
            </a:r>
            <a:r>
              <a:rPr lang="fa-IR" sz="1600" dirty="0">
                <a:solidFill>
                  <a:schemeClr val="tx1"/>
                </a:solidFill>
                <a:latin typeface="IRANSansFaNum Medium" panose="020B0604020202020204" charset="-78"/>
                <a:cs typeface="IRANSansFaNum Medium" panose="020B0604020202020204" charset="-78"/>
              </a:rPr>
              <a:t>، </a:t>
            </a:r>
            <a:r>
              <a:rPr lang="fa-IR" sz="1600" dirty="0">
                <a:solidFill>
                  <a:srgbClr val="FF0000"/>
                </a:solidFill>
                <a:latin typeface="IRANSansFaNum Medium" panose="020B0604020202020204" charset="-78"/>
                <a:cs typeface="IRANSansFaNum Medium" panose="020B0604020202020204" charset="-78"/>
              </a:rPr>
              <a:t>سنجش آمادگی</a:t>
            </a:r>
            <a:r>
              <a:rPr lang="fa-IR" sz="1600" dirty="0">
                <a:solidFill>
                  <a:schemeClr val="tx1"/>
                </a:solidFill>
                <a:latin typeface="IRANSansFaNum Medium" panose="020B0604020202020204" charset="-78"/>
                <a:cs typeface="IRANSansFaNum Medium" panose="020B0604020202020204" charset="-78"/>
              </a:rPr>
              <a:t>، </a:t>
            </a:r>
            <a:r>
              <a:rPr lang="fa-IR" sz="1600" dirty="0">
                <a:solidFill>
                  <a:srgbClr val="FF0000"/>
                </a:solidFill>
                <a:latin typeface="IRANSansFaNum Medium" panose="020B0604020202020204" charset="-78"/>
                <a:cs typeface="IRANSansFaNum Medium" panose="020B0604020202020204" charset="-78"/>
              </a:rPr>
              <a:t>تعریف کار</a:t>
            </a:r>
            <a:r>
              <a:rPr lang="fa-IR" sz="1600" dirty="0">
                <a:solidFill>
                  <a:schemeClr val="tx1"/>
                </a:solidFill>
                <a:latin typeface="IRANSansFaNum Medium" panose="020B0604020202020204" charset="-78"/>
                <a:cs typeface="IRANSansFaNum Medium" panose="020B0604020202020204" charset="-78"/>
              </a:rPr>
              <a:t>، </a:t>
            </a:r>
            <a:r>
              <a:rPr lang="fa-IR" sz="1600" dirty="0">
                <a:solidFill>
                  <a:srgbClr val="FF0000"/>
                </a:solidFill>
                <a:latin typeface="IRANSansFaNum Medium" panose="020B0604020202020204" charset="-78"/>
                <a:cs typeface="IRANSansFaNum Medium" panose="020B0604020202020204" charset="-78"/>
              </a:rPr>
              <a:t>انتخاب محصول/تامین‌کننده </a:t>
            </a:r>
            <a:r>
              <a:rPr lang="fa-IR" sz="1600" dirty="0">
                <a:solidFill>
                  <a:schemeClr val="tx1"/>
                </a:solidFill>
                <a:latin typeface="IRANSansFaNum Medium" panose="020B0604020202020204" charset="-78"/>
                <a:cs typeface="IRANSansFaNum Medium" panose="020B0604020202020204" charset="-78"/>
              </a:rPr>
              <a:t>و هم‌چنین </a:t>
            </a:r>
            <a:r>
              <a:rPr lang="fa-IR" sz="1600" dirty="0">
                <a:solidFill>
                  <a:srgbClr val="FF0000"/>
                </a:solidFill>
                <a:latin typeface="IRANSansFaNum Medium" panose="020B0604020202020204" charset="-78"/>
                <a:cs typeface="IRANSansFaNum Medium" panose="020B0604020202020204" charset="-78"/>
              </a:rPr>
              <a:t>برنامه‌ریزی فناوری اطلاعات/سامانه‌های اطلاعاتی</a:t>
            </a:r>
            <a:r>
              <a:rPr lang="fa-IR" sz="1600" dirty="0">
                <a:solidFill>
                  <a:schemeClr val="tx1"/>
                </a:solidFill>
                <a:latin typeface="IRANSansFaNum Medium" panose="020B0604020202020204" charset="-78"/>
                <a:cs typeface="IRANSansFaNum Medium" panose="020B0604020202020204" charset="-78"/>
              </a:rPr>
              <a:t> که منجر به تعریف معماری سازمانی سامانه‌های و نرم‌افزارهای کاربردی یک سازمان می‌گردد، در این دسته می‌گنجند.</a:t>
            </a:r>
          </a:p>
          <a:p>
            <a:pPr lvl="0" algn="just" rtl="1">
              <a:lnSpc>
                <a:spcPct val="150000"/>
              </a:lnSpc>
            </a:pPr>
            <a:r>
              <a:rPr lang="fa-IR" sz="1600" dirty="0">
                <a:solidFill>
                  <a:schemeClr val="tx1"/>
                </a:solidFill>
                <a:latin typeface="IRANSansFaNum Medium" panose="020B0604020202020204" charset="-78"/>
                <a:cs typeface="IRANSansFaNum Medium" panose="020B0604020202020204" charset="-78"/>
              </a:rPr>
              <a:t>آنچه در این نوع قراردادها معمولاً از سوی تامین‌کننده (مشاور) به کارفرما تحویل می‌شود، بسته به موضوع قرارداد، عبارت است از:</a:t>
            </a:r>
          </a:p>
          <a:p>
            <a:pPr marL="742950" lvl="1" indent="-285750" algn="just" rtl="1">
              <a:lnSpc>
                <a:spcPct val="150000"/>
              </a:lnSpc>
              <a:buFont typeface="Courier New" panose="02070309020205020404" pitchFamily="49" charset="0"/>
              <a:buChar char="o"/>
            </a:pPr>
            <a:r>
              <a:rPr lang="fa-IR" sz="1600" dirty="0">
                <a:solidFill>
                  <a:schemeClr val="tx1"/>
                </a:solidFill>
                <a:latin typeface="IRANSansFaNum Medium" panose="020B0604020202020204" charset="-78"/>
                <a:cs typeface="IRANSansFaNum Medium" panose="020B0604020202020204" charset="-78"/>
              </a:rPr>
              <a:t>گزارش‌های امکان‌سنجی یا سنجش آمادگی سازمانی</a:t>
            </a:r>
          </a:p>
          <a:p>
            <a:pPr marL="742950" lvl="1" indent="-285750" algn="just" rtl="1">
              <a:lnSpc>
                <a:spcPct val="150000"/>
              </a:lnSpc>
              <a:buFont typeface="Courier New" panose="02070309020205020404" pitchFamily="49" charset="0"/>
              <a:buChar char="o"/>
            </a:pPr>
            <a:r>
              <a:rPr lang="fa-IR" sz="1600" dirty="0">
                <a:solidFill>
                  <a:schemeClr val="tx1"/>
                </a:solidFill>
                <a:latin typeface="IRANSansFaNum Medium" panose="020B0604020202020204" charset="-78"/>
                <a:cs typeface="IRANSansFaNum Medium" panose="020B0604020202020204" charset="-78"/>
              </a:rPr>
              <a:t>اسناد تعریف و ارجاع کار (مربوط به یک یا چند پروژه نرم‌افزاری)</a:t>
            </a:r>
          </a:p>
          <a:p>
            <a:pPr marL="742950" lvl="1" indent="-285750" algn="just" rtl="1">
              <a:lnSpc>
                <a:spcPct val="150000"/>
              </a:lnSpc>
              <a:buFont typeface="Courier New" panose="02070309020205020404" pitchFamily="49" charset="0"/>
              <a:buChar char="o"/>
            </a:pPr>
            <a:r>
              <a:rPr lang="fa-IR" sz="1600" dirty="0">
                <a:solidFill>
                  <a:schemeClr val="tx1"/>
                </a:solidFill>
                <a:latin typeface="IRANSansFaNum Medium" panose="020B0604020202020204" charset="-78"/>
                <a:cs typeface="IRANSansFaNum Medium" panose="020B0604020202020204" charset="-78"/>
              </a:rPr>
              <a:t>گزارش‌های انتخاب محصول/تامین‌کننده</a:t>
            </a:r>
          </a:p>
          <a:p>
            <a:pPr marL="742950" lvl="1" indent="-285750" algn="just" rtl="1">
              <a:lnSpc>
                <a:spcPct val="150000"/>
              </a:lnSpc>
              <a:buFont typeface="Courier New" panose="02070309020205020404" pitchFamily="49" charset="0"/>
              <a:buChar char="o"/>
            </a:pPr>
            <a:r>
              <a:rPr lang="fa-IR" sz="1600" dirty="0">
                <a:solidFill>
                  <a:schemeClr val="tx1"/>
                </a:solidFill>
                <a:latin typeface="IRANSansFaNum Medium" panose="020B0604020202020204" charset="-78"/>
                <a:cs typeface="IRANSansFaNum Medium" panose="020B0604020202020204" charset="-78"/>
              </a:rPr>
              <a:t>اسناد و گزارش‌های برنامه‌ریزی </a:t>
            </a:r>
            <a:r>
              <a:rPr lang="en-US" sz="1600" dirty="0">
                <a:solidFill>
                  <a:schemeClr val="tx1"/>
                </a:solidFill>
                <a:latin typeface="IRANSansFaNum Medium" panose="020B0604020202020204" charset="-78"/>
                <a:cs typeface="IRANSansFaNum Medium" panose="020B0604020202020204" charset="-78"/>
              </a:rPr>
              <a:t>IT/IS</a:t>
            </a:r>
            <a:endParaRPr lang="fa-IR" sz="1600" dirty="0">
              <a:solidFill>
                <a:schemeClr val="tx1"/>
              </a:solidFill>
              <a:latin typeface="IRANSansFaNum Medium" panose="020B0604020202020204" charset="-78"/>
              <a:cs typeface="IRANSansFaNum Medium" panose="020B0604020202020204" charset="-78"/>
            </a:endParaRPr>
          </a:p>
          <a:p>
            <a:pPr algn="just" rtl="1">
              <a:lnSpc>
                <a:spcPct val="150000"/>
              </a:lnSpc>
            </a:pPr>
            <a:endParaRPr lang="fa-IR" sz="1600" dirty="0">
              <a:solidFill>
                <a:schemeClr val="tx1"/>
              </a:solidFill>
              <a:latin typeface="IRANSansFaNum Medium" panose="020B0604020202020204" charset="-78"/>
              <a:cs typeface="IRANSansFaNum Medium" panose="020B0604020202020204" charset="-78"/>
            </a:endParaRPr>
          </a:p>
        </p:txBody>
      </p:sp>
    </p:spTree>
    <p:extLst>
      <p:ext uri="{BB962C8B-B14F-4D97-AF65-F5344CB8AC3E}">
        <p14:creationId xmlns:p14="http://schemas.microsoft.com/office/powerpoint/2010/main" val="27671080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B6F15528-21DE-4FAA-801E-634DDDAF4B2B}" type="slidenum">
              <a:rPr lang="en-US" smtClean="0"/>
              <a:pPr/>
              <a:t>31</a:t>
            </a:fld>
            <a:endParaRPr lang="en-US" dirty="0"/>
          </a:p>
        </p:txBody>
      </p:sp>
      <p:sp>
        <p:nvSpPr>
          <p:cNvPr id="16" name="Rounded Rectangle 15"/>
          <p:cNvSpPr/>
          <p:nvPr/>
        </p:nvSpPr>
        <p:spPr>
          <a:xfrm>
            <a:off x="457200" y="57150"/>
            <a:ext cx="7696200" cy="304800"/>
          </a:xfrm>
          <a:prstGeom prst="roundRect">
            <a:avLst/>
          </a:prstGeom>
          <a:gradFill flip="none" rotWithShape="1">
            <a:gsLst>
              <a:gs pos="50000">
                <a:schemeClr val="accent6">
                  <a:lumMod val="75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dirty="0">
                <a:solidFill>
                  <a:schemeClr val="bg1"/>
                </a:solidFill>
                <a:latin typeface="IRANSansFaNum Black" panose="020B0506030804020204" pitchFamily="34" charset="-78"/>
                <a:cs typeface="IRANSansFaNum Black" panose="020B0506030804020204" pitchFamily="34" charset="-78"/>
              </a:rPr>
              <a:t>نظارت بر پروژه‌های نرم‌افزاری</a:t>
            </a:r>
          </a:p>
        </p:txBody>
      </p:sp>
      <p:sp>
        <p:nvSpPr>
          <p:cNvPr id="2" name="Rounded Rectangle 16">
            <a:extLst>
              <a:ext uri="{FF2B5EF4-FFF2-40B4-BE49-F238E27FC236}">
                <a16:creationId xmlns:a16="http://schemas.microsoft.com/office/drawing/2014/main" id="{DE3ACD80-AE4B-E854-F682-0B0800001CB2}"/>
              </a:ext>
            </a:extLst>
          </p:cNvPr>
          <p:cNvSpPr/>
          <p:nvPr/>
        </p:nvSpPr>
        <p:spPr>
          <a:xfrm>
            <a:off x="228600" y="438150"/>
            <a:ext cx="7932057" cy="426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lvl="0" algn="just" rtl="1">
              <a:lnSpc>
                <a:spcPct val="150000"/>
              </a:lnSpc>
            </a:pPr>
            <a:r>
              <a:rPr lang="fa-IR" sz="1600" dirty="0">
                <a:solidFill>
                  <a:schemeClr val="tx1"/>
                </a:solidFill>
                <a:latin typeface="IRANSansFaNum Medium" panose="020B0604020202020204" charset="-78"/>
                <a:cs typeface="IRANSansFaNum Medium" panose="020B0604020202020204" charset="-78"/>
              </a:rPr>
              <a:t>در این نوع قراردادها، موضوع قرارداد عبارت است از ارائه </a:t>
            </a:r>
            <a:r>
              <a:rPr lang="fa-IR" sz="1600" dirty="0">
                <a:solidFill>
                  <a:srgbClr val="FF0000"/>
                </a:solidFill>
                <a:latin typeface="IRANSansFaNum Medium" panose="020B0604020202020204" charset="-78"/>
                <a:cs typeface="IRANSansFaNum Medium" panose="020B0604020202020204" charset="-78"/>
              </a:rPr>
              <a:t>خدمات نظارت بر یک پروژه نرم‌افزاری</a:t>
            </a:r>
            <a:r>
              <a:rPr lang="fa-IR" sz="1600" dirty="0">
                <a:solidFill>
                  <a:schemeClr val="tx1"/>
                </a:solidFill>
                <a:latin typeface="IRANSansFaNum Medium" panose="020B0604020202020204" charset="-78"/>
                <a:cs typeface="IRANSansFaNum Medium" panose="020B0604020202020204" charset="-78"/>
              </a:rPr>
              <a:t>. آنچه در این نوع قرارداد معمولاً از سوی تامین‌کننده (ناظر) به کارفرما تحویل می‌شود، عبارت است از:</a:t>
            </a:r>
          </a:p>
          <a:p>
            <a:pPr marL="742950" lvl="1" indent="-285750" algn="just" rtl="1">
              <a:lnSpc>
                <a:spcPct val="150000"/>
              </a:lnSpc>
              <a:buFont typeface="Courier New" panose="02070309020205020404" pitchFamily="49" charset="0"/>
              <a:buChar char="o"/>
            </a:pPr>
            <a:r>
              <a:rPr lang="fa-IR" sz="1600" dirty="0">
                <a:solidFill>
                  <a:schemeClr val="tx1"/>
                </a:solidFill>
                <a:latin typeface="IRANSansFaNum Medium" panose="020B0604020202020204" charset="-78"/>
                <a:cs typeface="IRANSansFaNum Medium" panose="020B0604020202020204" charset="-78"/>
              </a:rPr>
              <a:t>اسناد برنامه‌ریزی نظارت (طرح نظارت)</a:t>
            </a:r>
          </a:p>
          <a:p>
            <a:pPr marL="742950" lvl="1" indent="-285750" algn="just" rtl="1">
              <a:lnSpc>
                <a:spcPct val="150000"/>
              </a:lnSpc>
              <a:buFont typeface="Courier New" panose="02070309020205020404" pitchFamily="49" charset="0"/>
              <a:buChar char="o"/>
            </a:pPr>
            <a:r>
              <a:rPr lang="fa-IR" sz="1600" dirty="0">
                <a:solidFill>
                  <a:schemeClr val="tx1"/>
                </a:solidFill>
                <a:latin typeface="IRANSansFaNum Medium" panose="020B0604020202020204" charset="-78"/>
                <a:cs typeface="IRANSansFaNum Medium" panose="020B0604020202020204" charset="-78"/>
              </a:rPr>
              <a:t>گزارش‌های نظارتی شامل بازرسی فرآورده‌ها، ممیزی فرآیندها، آزمون پذیرش و سایر فعالیت‌های تضمین کیفیت پروژه</a:t>
            </a:r>
          </a:p>
          <a:p>
            <a:pPr marL="742950" lvl="1" indent="-285750" algn="just" rtl="1">
              <a:lnSpc>
                <a:spcPct val="150000"/>
              </a:lnSpc>
              <a:buFont typeface="Courier New" panose="02070309020205020404" pitchFamily="49" charset="0"/>
              <a:buChar char="o"/>
            </a:pPr>
            <a:r>
              <a:rPr lang="fa-IR" sz="1600" dirty="0">
                <a:solidFill>
                  <a:schemeClr val="tx1"/>
                </a:solidFill>
                <a:latin typeface="IRANSansFaNum Medium" panose="020B0604020202020204" charset="-78"/>
                <a:cs typeface="IRANSansFaNum Medium" panose="020B0604020202020204" charset="-78"/>
              </a:rPr>
              <a:t>گزارش پیشرفت کار</a:t>
            </a:r>
          </a:p>
          <a:p>
            <a:pPr marL="742950" lvl="1" indent="-285750" algn="just" rtl="1">
              <a:lnSpc>
                <a:spcPct val="150000"/>
              </a:lnSpc>
              <a:buFont typeface="Courier New" panose="02070309020205020404" pitchFamily="49" charset="0"/>
              <a:buChar char="o"/>
            </a:pPr>
            <a:r>
              <a:rPr lang="fa-IR" sz="1600" dirty="0">
                <a:solidFill>
                  <a:schemeClr val="tx1"/>
                </a:solidFill>
                <a:latin typeface="IRANSansFaNum Medium" panose="020B0604020202020204" charset="-78"/>
                <a:cs typeface="IRANSansFaNum Medium" panose="020B0604020202020204" charset="-78"/>
              </a:rPr>
              <a:t>مستندات و توافقات اجرایی پروژه</a:t>
            </a:r>
          </a:p>
          <a:p>
            <a:pPr algn="just" rtl="1">
              <a:lnSpc>
                <a:spcPct val="150000"/>
              </a:lnSpc>
            </a:pPr>
            <a:endParaRPr lang="fa-IR" sz="1600" dirty="0">
              <a:solidFill>
                <a:schemeClr val="tx1"/>
              </a:solidFill>
              <a:latin typeface="IRANSansFaNum Medium" panose="020B0604020202020204" charset="-78"/>
              <a:cs typeface="IRANSansFaNum Medium" panose="020B0604020202020204" charset="-78"/>
            </a:endParaRPr>
          </a:p>
        </p:txBody>
      </p:sp>
    </p:spTree>
    <p:extLst>
      <p:ext uri="{BB962C8B-B14F-4D97-AF65-F5344CB8AC3E}">
        <p14:creationId xmlns:p14="http://schemas.microsoft.com/office/powerpoint/2010/main" val="1290207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B6F15528-21DE-4FAA-801E-634DDDAF4B2B}" type="slidenum">
              <a:rPr lang="en-US" smtClean="0"/>
              <a:pPr/>
              <a:t>32</a:t>
            </a:fld>
            <a:endParaRPr lang="en-US" dirty="0"/>
          </a:p>
        </p:txBody>
      </p:sp>
      <p:sp>
        <p:nvSpPr>
          <p:cNvPr id="16" name="Rounded Rectangle 15"/>
          <p:cNvSpPr/>
          <p:nvPr/>
        </p:nvSpPr>
        <p:spPr>
          <a:xfrm>
            <a:off x="457200" y="57150"/>
            <a:ext cx="7696200" cy="304800"/>
          </a:xfrm>
          <a:prstGeom prst="roundRect">
            <a:avLst/>
          </a:prstGeom>
          <a:gradFill flip="none" rotWithShape="1">
            <a:gsLst>
              <a:gs pos="50000">
                <a:schemeClr val="accent6">
                  <a:lumMod val="75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dirty="0">
                <a:solidFill>
                  <a:schemeClr val="bg1"/>
                </a:solidFill>
                <a:latin typeface="IRANSansFaNum Black" panose="020B0506030804020204" pitchFamily="34" charset="-78"/>
                <a:cs typeface="IRANSansFaNum Black" panose="020B0506030804020204" pitchFamily="34" charset="-78"/>
              </a:rPr>
              <a:t>ترکیب موضوعات قراردادهای نرم‌افزاری</a:t>
            </a:r>
          </a:p>
        </p:txBody>
      </p:sp>
      <p:sp>
        <p:nvSpPr>
          <p:cNvPr id="2" name="Rounded Rectangle 16">
            <a:extLst>
              <a:ext uri="{FF2B5EF4-FFF2-40B4-BE49-F238E27FC236}">
                <a16:creationId xmlns:a16="http://schemas.microsoft.com/office/drawing/2014/main" id="{DE3ACD80-AE4B-E854-F682-0B0800001CB2}"/>
              </a:ext>
            </a:extLst>
          </p:cNvPr>
          <p:cNvSpPr/>
          <p:nvPr/>
        </p:nvSpPr>
        <p:spPr>
          <a:xfrm>
            <a:off x="228600" y="438150"/>
            <a:ext cx="7932057" cy="9280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lvl="0" algn="just" rtl="1">
              <a:lnSpc>
                <a:spcPct val="150000"/>
              </a:lnSpc>
            </a:pPr>
            <a:r>
              <a:rPr lang="fa-IR" sz="1600" dirty="0">
                <a:solidFill>
                  <a:schemeClr val="tx1"/>
                </a:solidFill>
                <a:latin typeface="IRANSansFaNum Medium" panose="020B0604020202020204" charset="-78"/>
                <a:cs typeface="IRANSansFaNum Medium" panose="020B0604020202020204" charset="-78"/>
              </a:rPr>
              <a:t>بر اساس انواع اساسی پیش‌گفته، امکان ترکیب بعضی انواع موضوعات در قراردادها وجود دارد (مانند قراردادهای توسعه و پشتیبانی همزمان، یا قراردادهای مشاوره و نظارت).</a:t>
            </a:r>
          </a:p>
          <a:p>
            <a:pPr algn="just" rtl="1">
              <a:lnSpc>
                <a:spcPct val="150000"/>
              </a:lnSpc>
            </a:pPr>
            <a:endParaRPr lang="fa-IR" sz="1600" dirty="0">
              <a:solidFill>
                <a:schemeClr val="tx1"/>
              </a:solidFill>
              <a:latin typeface="IRANSansFaNum Medium" panose="020B0604020202020204" charset="-78"/>
              <a:cs typeface="IRANSansFaNum Medium" panose="020B0604020202020204" charset="-78"/>
            </a:endParaRPr>
          </a:p>
        </p:txBody>
      </p:sp>
      <p:sp>
        <p:nvSpPr>
          <p:cNvPr id="3" name="Rectangle: Folded Corner 2">
            <a:extLst>
              <a:ext uri="{FF2B5EF4-FFF2-40B4-BE49-F238E27FC236}">
                <a16:creationId xmlns:a16="http://schemas.microsoft.com/office/drawing/2014/main" id="{608C1403-A0E5-B19E-2C1E-9AD2D071C252}"/>
              </a:ext>
            </a:extLst>
          </p:cNvPr>
          <p:cNvSpPr/>
          <p:nvPr/>
        </p:nvSpPr>
        <p:spPr>
          <a:xfrm>
            <a:off x="533400" y="1581150"/>
            <a:ext cx="3200400" cy="3048000"/>
          </a:xfrm>
          <a:prstGeom prst="foldedCorner">
            <a:avLst/>
          </a:prstGeom>
        </p:spPr>
        <p:style>
          <a:lnRef idx="1">
            <a:schemeClr val="accent1"/>
          </a:lnRef>
          <a:fillRef idx="2">
            <a:schemeClr val="accent1"/>
          </a:fillRef>
          <a:effectRef idx="1">
            <a:schemeClr val="accent1"/>
          </a:effectRef>
          <a:fontRef idx="minor">
            <a:schemeClr val="dk1"/>
          </a:fontRef>
        </p:style>
        <p:txBody>
          <a:bodyPr rtlCol="0" anchor="t" anchorCtr="0"/>
          <a:lstStyle/>
          <a:p>
            <a:pPr algn="ctr" rtl="1"/>
            <a:r>
              <a:rPr lang="fa-IR" sz="1400" dirty="0">
                <a:solidFill>
                  <a:schemeClr val="tx1"/>
                </a:solidFill>
                <a:latin typeface="IRANSansFaNum Medium" panose="020B0506030804020204" pitchFamily="34" charset="-78"/>
                <a:cs typeface="IRANSansFaNum Medium" panose="020B0506030804020204" pitchFamily="34" charset="-78"/>
              </a:rPr>
              <a:t>قرارداد مشاوره و نظارت</a:t>
            </a:r>
            <a:endParaRPr lang="en-US" sz="1400" dirty="0">
              <a:solidFill>
                <a:schemeClr val="tx1"/>
              </a:solidFill>
              <a:latin typeface="IRANSansFaNum Medium" panose="020B0506030804020204" pitchFamily="34" charset="-78"/>
              <a:cs typeface="IRANSansFaNum Medium" panose="020B0506030804020204" pitchFamily="34" charset="-78"/>
            </a:endParaRPr>
          </a:p>
        </p:txBody>
      </p:sp>
      <p:sp>
        <p:nvSpPr>
          <p:cNvPr id="4" name="Rectangle: Folded Corner 3">
            <a:extLst>
              <a:ext uri="{FF2B5EF4-FFF2-40B4-BE49-F238E27FC236}">
                <a16:creationId xmlns:a16="http://schemas.microsoft.com/office/drawing/2014/main" id="{AA7EEF4C-9095-8A02-0627-F50C5EA0A80C}"/>
              </a:ext>
            </a:extLst>
          </p:cNvPr>
          <p:cNvSpPr/>
          <p:nvPr/>
        </p:nvSpPr>
        <p:spPr>
          <a:xfrm>
            <a:off x="609600" y="2143305"/>
            <a:ext cx="2933700" cy="1045593"/>
          </a:xfrm>
          <a:prstGeom prst="foldedCorner">
            <a:avLst/>
          </a:prstGeom>
          <a:solidFill>
            <a:schemeClr val="bg1"/>
          </a:solidFill>
        </p:spPr>
        <p:style>
          <a:lnRef idx="1">
            <a:schemeClr val="accent1"/>
          </a:lnRef>
          <a:fillRef idx="2">
            <a:schemeClr val="accent1"/>
          </a:fillRef>
          <a:effectRef idx="1">
            <a:schemeClr val="accent1"/>
          </a:effectRef>
          <a:fontRef idx="minor">
            <a:schemeClr val="dk1"/>
          </a:fontRef>
        </p:style>
        <p:txBody>
          <a:bodyPr rtlCol="0" anchor="t" anchorCtr="0"/>
          <a:lstStyle/>
          <a:p>
            <a:pPr algn="ctr" rtl="1"/>
            <a:r>
              <a:rPr lang="fa-IR" sz="1400" dirty="0">
                <a:solidFill>
                  <a:schemeClr val="tx1"/>
                </a:solidFill>
                <a:latin typeface="IRANSansFaNum Medium" panose="020B0506030804020204" pitchFamily="34" charset="-78"/>
                <a:cs typeface="IRANSansFaNum Medium" panose="020B0506030804020204" pitchFamily="34" charset="-78"/>
              </a:rPr>
              <a:t>قرارداد مشاوره</a:t>
            </a:r>
            <a:endParaRPr lang="en-US" sz="1400" dirty="0">
              <a:solidFill>
                <a:schemeClr val="tx1"/>
              </a:solidFill>
              <a:latin typeface="IRANSansFaNum Medium" panose="020B0506030804020204" pitchFamily="34" charset="-78"/>
              <a:cs typeface="IRANSansFaNum Medium" panose="020B0506030804020204" pitchFamily="34" charset="-78"/>
            </a:endParaRPr>
          </a:p>
        </p:txBody>
      </p:sp>
      <p:sp>
        <p:nvSpPr>
          <p:cNvPr id="5" name="Rectangle: Folded Corner 4">
            <a:extLst>
              <a:ext uri="{FF2B5EF4-FFF2-40B4-BE49-F238E27FC236}">
                <a16:creationId xmlns:a16="http://schemas.microsoft.com/office/drawing/2014/main" id="{5E275900-8E1E-1D67-C892-FF1BAE2FA74D}"/>
              </a:ext>
            </a:extLst>
          </p:cNvPr>
          <p:cNvSpPr/>
          <p:nvPr/>
        </p:nvSpPr>
        <p:spPr>
          <a:xfrm>
            <a:off x="609600" y="3278757"/>
            <a:ext cx="2933700" cy="1045593"/>
          </a:xfrm>
          <a:prstGeom prst="foldedCorner">
            <a:avLst/>
          </a:prstGeom>
          <a:solidFill>
            <a:schemeClr val="bg1"/>
          </a:solidFill>
        </p:spPr>
        <p:style>
          <a:lnRef idx="1">
            <a:schemeClr val="accent1"/>
          </a:lnRef>
          <a:fillRef idx="2">
            <a:schemeClr val="accent1"/>
          </a:fillRef>
          <a:effectRef idx="1">
            <a:schemeClr val="accent1"/>
          </a:effectRef>
          <a:fontRef idx="minor">
            <a:schemeClr val="dk1"/>
          </a:fontRef>
        </p:style>
        <p:txBody>
          <a:bodyPr rtlCol="0" anchor="t" anchorCtr="0"/>
          <a:lstStyle/>
          <a:p>
            <a:pPr algn="ctr" rtl="1"/>
            <a:r>
              <a:rPr lang="fa-IR" sz="1400" dirty="0">
                <a:solidFill>
                  <a:schemeClr val="tx1"/>
                </a:solidFill>
                <a:latin typeface="IRANSansFaNum Medium" panose="020B0506030804020204" pitchFamily="34" charset="-78"/>
                <a:cs typeface="IRANSansFaNum Medium" panose="020B0506030804020204" pitchFamily="34" charset="-78"/>
              </a:rPr>
              <a:t>قرارداد نظارت</a:t>
            </a:r>
            <a:endParaRPr lang="en-US" sz="1400" dirty="0">
              <a:solidFill>
                <a:schemeClr val="tx1"/>
              </a:solidFill>
              <a:latin typeface="IRANSansFaNum Medium" panose="020B0506030804020204" pitchFamily="34" charset="-78"/>
              <a:cs typeface="IRANSansFaNum Medium" panose="020B0506030804020204" pitchFamily="34" charset="-78"/>
            </a:endParaRPr>
          </a:p>
        </p:txBody>
      </p:sp>
      <p:sp>
        <p:nvSpPr>
          <p:cNvPr id="6" name="Rectangle: Folded Corner 5">
            <a:extLst>
              <a:ext uri="{FF2B5EF4-FFF2-40B4-BE49-F238E27FC236}">
                <a16:creationId xmlns:a16="http://schemas.microsoft.com/office/drawing/2014/main" id="{B8ADBBDB-C737-8E74-AA33-6494BEAC681C}"/>
              </a:ext>
            </a:extLst>
          </p:cNvPr>
          <p:cNvSpPr/>
          <p:nvPr/>
        </p:nvSpPr>
        <p:spPr>
          <a:xfrm>
            <a:off x="4419600" y="1581150"/>
            <a:ext cx="3200400" cy="3048000"/>
          </a:xfrm>
          <a:prstGeom prst="foldedCorner">
            <a:avLst/>
          </a:prstGeom>
        </p:spPr>
        <p:style>
          <a:lnRef idx="1">
            <a:schemeClr val="accent1"/>
          </a:lnRef>
          <a:fillRef idx="2">
            <a:schemeClr val="accent1"/>
          </a:fillRef>
          <a:effectRef idx="1">
            <a:schemeClr val="accent1"/>
          </a:effectRef>
          <a:fontRef idx="minor">
            <a:schemeClr val="dk1"/>
          </a:fontRef>
        </p:style>
        <p:txBody>
          <a:bodyPr rtlCol="0" anchor="t" anchorCtr="0"/>
          <a:lstStyle/>
          <a:p>
            <a:pPr algn="ctr" rtl="1"/>
            <a:r>
              <a:rPr lang="fa-IR" sz="1400" dirty="0">
                <a:solidFill>
                  <a:schemeClr val="tx1"/>
                </a:solidFill>
                <a:latin typeface="IRANSansFaNum Medium" panose="020B0506030804020204" pitchFamily="34" charset="-78"/>
                <a:cs typeface="IRANSansFaNum Medium" panose="020B0506030804020204" pitchFamily="34" charset="-78"/>
              </a:rPr>
              <a:t>قرارداد توسعه و پشتیبانی</a:t>
            </a:r>
            <a:endParaRPr lang="en-US" sz="1400" dirty="0">
              <a:solidFill>
                <a:schemeClr val="tx1"/>
              </a:solidFill>
              <a:latin typeface="IRANSansFaNum Medium" panose="020B0506030804020204" pitchFamily="34" charset="-78"/>
              <a:cs typeface="IRANSansFaNum Medium" panose="020B0506030804020204" pitchFamily="34" charset="-78"/>
            </a:endParaRPr>
          </a:p>
        </p:txBody>
      </p:sp>
      <p:sp>
        <p:nvSpPr>
          <p:cNvPr id="7" name="Rectangle: Folded Corner 6">
            <a:extLst>
              <a:ext uri="{FF2B5EF4-FFF2-40B4-BE49-F238E27FC236}">
                <a16:creationId xmlns:a16="http://schemas.microsoft.com/office/drawing/2014/main" id="{8567D603-9081-4554-5194-D6FAF4969C3C}"/>
              </a:ext>
            </a:extLst>
          </p:cNvPr>
          <p:cNvSpPr/>
          <p:nvPr/>
        </p:nvSpPr>
        <p:spPr>
          <a:xfrm>
            <a:off x="4495048" y="2149056"/>
            <a:ext cx="2933700" cy="1045593"/>
          </a:xfrm>
          <a:prstGeom prst="foldedCorner">
            <a:avLst/>
          </a:prstGeom>
          <a:solidFill>
            <a:schemeClr val="bg1"/>
          </a:solidFill>
        </p:spPr>
        <p:style>
          <a:lnRef idx="1">
            <a:schemeClr val="accent1"/>
          </a:lnRef>
          <a:fillRef idx="2">
            <a:schemeClr val="accent1"/>
          </a:fillRef>
          <a:effectRef idx="1">
            <a:schemeClr val="accent1"/>
          </a:effectRef>
          <a:fontRef idx="minor">
            <a:schemeClr val="dk1"/>
          </a:fontRef>
        </p:style>
        <p:txBody>
          <a:bodyPr rtlCol="0" anchor="t" anchorCtr="0"/>
          <a:lstStyle/>
          <a:p>
            <a:pPr algn="ctr" rtl="1"/>
            <a:r>
              <a:rPr lang="fa-IR" sz="1400" dirty="0">
                <a:solidFill>
                  <a:schemeClr val="tx1"/>
                </a:solidFill>
                <a:latin typeface="IRANSansFaNum Medium" panose="020B0506030804020204" pitchFamily="34" charset="-78"/>
                <a:cs typeface="IRANSansFaNum Medium" panose="020B0506030804020204" pitchFamily="34" charset="-78"/>
              </a:rPr>
              <a:t>قرارداد تولید نرم‌افزار سفارشی </a:t>
            </a:r>
            <a:endParaRPr lang="en-US" sz="1400" dirty="0">
              <a:solidFill>
                <a:schemeClr val="tx1"/>
              </a:solidFill>
              <a:latin typeface="IRANSansFaNum Medium" panose="020B0506030804020204" pitchFamily="34" charset="-78"/>
              <a:cs typeface="IRANSansFaNum Medium" panose="020B0506030804020204" pitchFamily="34" charset="-78"/>
            </a:endParaRPr>
          </a:p>
        </p:txBody>
      </p:sp>
      <p:sp>
        <p:nvSpPr>
          <p:cNvPr id="8" name="Rectangle: Folded Corner 7">
            <a:extLst>
              <a:ext uri="{FF2B5EF4-FFF2-40B4-BE49-F238E27FC236}">
                <a16:creationId xmlns:a16="http://schemas.microsoft.com/office/drawing/2014/main" id="{BAA543DD-5A58-B2CA-D207-0273C83FD088}"/>
              </a:ext>
            </a:extLst>
          </p:cNvPr>
          <p:cNvSpPr/>
          <p:nvPr/>
        </p:nvSpPr>
        <p:spPr>
          <a:xfrm>
            <a:off x="4495048" y="3284508"/>
            <a:ext cx="2933700" cy="1045593"/>
          </a:xfrm>
          <a:prstGeom prst="foldedCorner">
            <a:avLst/>
          </a:prstGeom>
          <a:solidFill>
            <a:schemeClr val="bg1"/>
          </a:solidFill>
        </p:spPr>
        <p:style>
          <a:lnRef idx="1">
            <a:schemeClr val="accent1"/>
          </a:lnRef>
          <a:fillRef idx="2">
            <a:schemeClr val="accent1"/>
          </a:fillRef>
          <a:effectRef idx="1">
            <a:schemeClr val="accent1"/>
          </a:effectRef>
          <a:fontRef idx="minor">
            <a:schemeClr val="dk1"/>
          </a:fontRef>
        </p:style>
        <p:txBody>
          <a:bodyPr rtlCol="0" anchor="t" anchorCtr="0"/>
          <a:lstStyle/>
          <a:p>
            <a:pPr algn="ctr" rtl="1"/>
            <a:r>
              <a:rPr lang="fa-IR" sz="1400" dirty="0">
                <a:solidFill>
                  <a:schemeClr val="tx1"/>
                </a:solidFill>
                <a:latin typeface="IRANSansFaNum Medium" panose="020B0506030804020204" pitchFamily="34" charset="-78"/>
                <a:cs typeface="IRANSansFaNum Medium" panose="020B0506030804020204" pitchFamily="34" charset="-78"/>
              </a:rPr>
              <a:t>قرارداد پشتیبانی و راهبری</a:t>
            </a:r>
            <a:endParaRPr lang="en-US" sz="1400" dirty="0">
              <a:solidFill>
                <a:schemeClr val="tx1"/>
              </a:solidFill>
              <a:latin typeface="IRANSansFaNum Medium" panose="020B0506030804020204" pitchFamily="34" charset="-78"/>
              <a:cs typeface="IRANSansFaNum Medium" panose="020B0506030804020204" pitchFamily="34" charset="-78"/>
            </a:endParaRPr>
          </a:p>
        </p:txBody>
      </p:sp>
    </p:spTree>
    <p:extLst>
      <p:ext uri="{BB962C8B-B14F-4D97-AF65-F5344CB8AC3E}">
        <p14:creationId xmlns:p14="http://schemas.microsoft.com/office/powerpoint/2010/main" val="368361376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B6F15528-21DE-4FAA-801E-634DDDAF4B2B}" type="slidenum">
              <a:rPr lang="en-US" smtClean="0"/>
              <a:pPr/>
              <a:t>33</a:t>
            </a:fld>
            <a:endParaRPr lang="en-US" dirty="0"/>
          </a:p>
        </p:txBody>
      </p:sp>
      <p:sp>
        <p:nvSpPr>
          <p:cNvPr id="16" name="Rounded Rectangle 15"/>
          <p:cNvSpPr/>
          <p:nvPr/>
        </p:nvSpPr>
        <p:spPr>
          <a:xfrm>
            <a:off x="457200" y="57150"/>
            <a:ext cx="7696200" cy="304800"/>
          </a:xfrm>
          <a:prstGeom prst="roundRect">
            <a:avLst/>
          </a:prstGeom>
          <a:gradFill flip="none" rotWithShape="1">
            <a:gsLst>
              <a:gs pos="50000">
                <a:schemeClr val="accent6">
                  <a:lumMod val="75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dirty="0">
                <a:solidFill>
                  <a:schemeClr val="bg1"/>
                </a:solidFill>
                <a:latin typeface="IRANSansFaNum Black" panose="020B0506030804020204" pitchFamily="34" charset="-78"/>
                <a:cs typeface="IRANSansFaNum Black" panose="020B0506030804020204" pitchFamily="34" charset="-78"/>
              </a:rPr>
              <a:t>سایر تقسیم‌بندی‌های پروژه‌های نرم‌افزاری (بر حسب موضوع)</a:t>
            </a:r>
          </a:p>
        </p:txBody>
      </p:sp>
      <p:sp>
        <p:nvSpPr>
          <p:cNvPr id="2" name="Rounded Rectangle 16">
            <a:extLst>
              <a:ext uri="{FF2B5EF4-FFF2-40B4-BE49-F238E27FC236}">
                <a16:creationId xmlns:a16="http://schemas.microsoft.com/office/drawing/2014/main" id="{DE3ACD80-AE4B-E854-F682-0B0800001CB2}"/>
              </a:ext>
            </a:extLst>
          </p:cNvPr>
          <p:cNvSpPr/>
          <p:nvPr/>
        </p:nvSpPr>
        <p:spPr>
          <a:xfrm>
            <a:off x="228600" y="438150"/>
            <a:ext cx="7932057" cy="426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42900" lvl="0" indent="-342900" algn="r" rtl="1">
              <a:lnSpc>
                <a:spcPct val="150000"/>
              </a:lnSpc>
              <a:buFont typeface="+mj-lt"/>
              <a:buAutoNum type="arabicPeriod"/>
            </a:pPr>
            <a:r>
              <a:rPr lang="fa-IR" sz="1600" dirty="0">
                <a:solidFill>
                  <a:schemeClr val="tx1"/>
                </a:solidFill>
                <a:latin typeface="IRANSansFaNum Medium" panose="020B0604020202020204" charset="-78"/>
                <a:cs typeface="IRANSansFaNum Medium" panose="020B0604020202020204" charset="-78"/>
              </a:rPr>
              <a:t>پیمان ارجاع کار</a:t>
            </a:r>
          </a:p>
          <a:p>
            <a:pPr marL="342900" lvl="0" indent="-342900" algn="r" rtl="1">
              <a:lnSpc>
                <a:spcPct val="150000"/>
              </a:lnSpc>
              <a:buFont typeface="+mj-lt"/>
              <a:buAutoNum type="arabicPeriod"/>
            </a:pPr>
            <a:r>
              <a:rPr lang="fa-IR" sz="1600" dirty="0">
                <a:solidFill>
                  <a:schemeClr val="tx1"/>
                </a:solidFill>
                <a:latin typeface="IRANSansFaNum Medium" panose="020B0604020202020204" charset="-78"/>
                <a:cs typeface="IRANSansFaNum Medium" panose="020B0604020202020204" charset="-78"/>
              </a:rPr>
              <a:t>پیمان نظارت</a:t>
            </a:r>
          </a:p>
          <a:p>
            <a:pPr marL="342900" lvl="0" indent="-342900" algn="r" rtl="1">
              <a:lnSpc>
                <a:spcPct val="150000"/>
              </a:lnSpc>
              <a:buFont typeface="+mj-lt"/>
              <a:buAutoNum type="arabicPeriod"/>
            </a:pPr>
            <a:r>
              <a:rPr lang="fa-IR" sz="1600" dirty="0">
                <a:solidFill>
                  <a:schemeClr val="tx1"/>
                </a:solidFill>
                <a:latin typeface="IRANSansFaNum Medium" panose="020B0604020202020204" charset="-78"/>
                <a:cs typeface="IRANSansFaNum Medium" panose="020B0604020202020204" charset="-78"/>
              </a:rPr>
              <a:t>پیمان تحلیل نظام</a:t>
            </a:r>
          </a:p>
          <a:p>
            <a:pPr marL="342900" lvl="0" indent="-342900" algn="r" rtl="1">
              <a:lnSpc>
                <a:spcPct val="150000"/>
              </a:lnSpc>
              <a:buFont typeface="+mj-lt"/>
              <a:buAutoNum type="arabicPeriod"/>
            </a:pPr>
            <a:r>
              <a:rPr lang="fa-IR" sz="1600" dirty="0">
                <a:solidFill>
                  <a:schemeClr val="tx1"/>
                </a:solidFill>
                <a:latin typeface="IRANSansFaNum Medium" panose="020B0604020202020204" charset="-78"/>
                <a:cs typeface="IRANSansFaNum Medium" panose="020B0604020202020204" charset="-78"/>
              </a:rPr>
              <a:t>پیمان طراحی و پیاده‌سازی نظام</a:t>
            </a:r>
          </a:p>
          <a:p>
            <a:pPr marL="342900" lvl="0" indent="-342900" algn="r" rtl="1">
              <a:lnSpc>
                <a:spcPct val="150000"/>
              </a:lnSpc>
              <a:buFont typeface="+mj-lt"/>
              <a:buAutoNum type="arabicPeriod"/>
            </a:pPr>
            <a:r>
              <a:rPr lang="fa-IR" sz="1600" dirty="0">
                <a:solidFill>
                  <a:schemeClr val="tx1"/>
                </a:solidFill>
                <a:latin typeface="IRANSansFaNum Medium" panose="020B0604020202020204" charset="-78"/>
                <a:cs typeface="IRANSansFaNum Medium" panose="020B0604020202020204" charset="-78"/>
              </a:rPr>
              <a:t>پیمان تحلیل، طراحی و پیاده‌سازی نظام</a:t>
            </a:r>
          </a:p>
          <a:p>
            <a:pPr marL="342900" lvl="0" indent="-342900" algn="r" rtl="1">
              <a:lnSpc>
                <a:spcPct val="150000"/>
              </a:lnSpc>
              <a:buFont typeface="+mj-lt"/>
              <a:buAutoNum type="arabicPeriod"/>
            </a:pPr>
            <a:r>
              <a:rPr lang="fa-IR" sz="1600" dirty="0">
                <a:solidFill>
                  <a:schemeClr val="tx1"/>
                </a:solidFill>
                <a:latin typeface="IRANSansFaNum Medium" panose="020B0604020202020204" charset="-78"/>
                <a:cs typeface="IRANSansFaNum Medium" panose="020B0604020202020204" charset="-78"/>
              </a:rPr>
              <a:t>پیمان نگهداشت نرم‌افزار</a:t>
            </a:r>
          </a:p>
          <a:p>
            <a:pPr marL="342900" lvl="0" indent="-342900" algn="r" rtl="1">
              <a:lnSpc>
                <a:spcPct val="150000"/>
              </a:lnSpc>
              <a:buFont typeface="+mj-lt"/>
              <a:buAutoNum type="arabicPeriod"/>
            </a:pPr>
            <a:r>
              <a:rPr lang="fa-IR" sz="1600" dirty="0">
                <a:solidFill>
                  <a:schemeClr val="tx1"/>
                </a:solidFill>
                <a:latin typeface="IRANSansFaNum Medium" panose="020B0604020202020204" charset="-78"/>
                <a:cs typeface="IRANSansFaNum Medium" panose="020B0604020202020204" charset="-78"/>
              </a:rPr>
              <a:t>پیمان راهبری سیستم</a:t>
            </a:r>
          </a:p>
          <a:p>
            <a:pPr lvl="0" rtl="1">
              <a:lnSpc>
                <a:spcPct val="150000"/>
              </a:lnSpc>
            </a:pPr>
            <a:endParaRPr lang="fa-IR" sz="1600" dirty="0">
              <a:solidFill>
                <a:schemeClr val="tx1"/>
              </a:solidFill>
              <a:latin typeface="IRANSansFaNum Medium" panose="020B0604020202020204" charset="-78"/>
              <a:cs typeface="IRANSansFaNum Medium" panose="020B0604020202020204" charset="-78"/>
            </a:endParaRPr>
          </a:p>
          <a:p>
            <a:pPr lvl="0" algn="ctr" rtl="1">
              <a:lnSpc>
                <a:spcPct val="150000"/>
              </a:lnSpc>
            </a:pPr>
            <a:r>
              <a:rPr lang="fa-IR" sz="1600" dirty="0">
                <a:solidFill>
                  <a:schemeClr val="tx1"/>
                </a:solidFill>
                <a:highlight>
                  <a:srgbClr val="FFFF00"/>
                </a:highlight>
                <a:latin typeface="IRANSansFaNum Medium" panose="020B0604020202020204" charset="-78"/>
                <a:cs typeface="IRANSansFaNum Medium" panose="020B0604020202020204" charset="-78"/>
              </a:rPr>
              <a:t>مرجع: آئين‌نامه طبقه‌بندي پيمان‌هاي نرم‌افزاري - نظام مهندسي نرم‌افزار ايران (نمنا -1)، ۱۳۷۹، انجمن شرکت‌های انفورماتیک</a:t>
            </a:r>
          </a:p>
          <a:p>
            <a:pPr lvl="0" rtl="1">
              <a:lnSpc>
                <a:spcPct val="150000"/>
              </a:lnSpc>
            </a:pPr>
            <a:r>
              <a:rPr lang="fa-IR" sz="1600" dirty="0">
                <a:solidFill>
                  <a:schemeClr val="tx1"/>
                </a:solidFill>
                <a:latin typeface="IRANSansFaNum Medium" panose="020B0604020202020204" charset="-78"/>
                <a:cs typeface="IRANSansFaNum Medium" panose="020B0604020202020204" charset="-78"/>
              </a:rPr>
              <a:t> </a:t>
            </a:r>
          </a:p>
          <a:p>
            <a:pPr algn="r" rtl="1">
              <a:lnSpc>
                <a:spcPct val="150000"/>
              </a:lnSpc>
            </a:pPr>
            <a:endParaRPr lang="fa-IR" sz="1600" dirty="0">
              <a:solidFill>
                <a:schemeClr val="tx1"/>
              </a:solidFill>
              <a:latin typeface="IRANSansFaNum Medium" panose="020B0604020202020204" charset="-78"/>
              <a:cs typeface="IRANSansFaNum Medium" panose="020B0604020202020204" charset="-78"/>
            </a:endParaRPr>
          </a:p>
        </p:txBody>
      </p:sp>
    </p:spTree>
    <p:extLst>
      <p:ext uri="{BB962C8B-B14F-4D97-AF65-F5344CB8AC3E}">
        <p14:creationId xmlns:p14="http://schemas.microsoft.com/office/powerpoint/2010/main" val="109729450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B6F15528-21DE-4FAA-801E-634DDDAF4B2B}" type="slidenum">
              <a:rPr lang="en-US" smtClean="0"/>
              <a:pPr/>
              <a:t>34</a:t>
            </a:fld>
            <a:endParaRPr lang="en-US" dirty="0"/>
          </a:p>
        </p:txBody>
      </p:sp>
      <p:sp>
        <p:nvSpPr>
          <p:cNvPr id="16" name="Rounded Rectangle 15"/>
          <p:cNvSpPr/>
          <p:nvPr/>
        </p:nvSpPr>
        <p:spPr>
          <a:xfrm>
            <a:off x="457200" y="57150"/>
            <a:ext cx="7696200" cy="304800"/>
          </a:xfrm>
          <a:prstGeom prst="roundRect">
            <a:avLst/>
          </a:prstGeom>
          <a:gradFill flip="none" rotWithShape="1">
            <a:gsLst>
              <a:gs pos="50000">
                <a:schemeClr val="accent6">
                  <a:lumMod val="75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dirty="0">
                <a:solidFill>
                  <a:schemeClr val="bg1"/>
                </a:solidFill>
                <a:latin typeface="IRANSansFaNum Black" panose="020B0506030804020204" pitchFamily="34" charset="-78"/>
                <a:cs typeface="IRANSansFaNum Black" panose="020B0506030804020204" pitchFamily="34" charset="-78"/>
              </a:rPr>
              <a:t>سایر تقسیم‌بندی‌های پروژه‌های نرم‌افزاری (بر حسب موضوع)</a:t>
            </a:r>
          </a:p>
        </p:txBody>
      </p:sp>
      <p:sp>
        <p:nvSpPr>
          <p:cNvPr id="2" name="Rounded Rectangle 16">
            <a:extLst>
              <a:ext uri="{FF2B5EF4-FFF2-40B4-BE49-F238E27FC236}">
                <a16:creationId xmlns:a16="http://schemas.microsoft.com/office/drawing/2014/main" id="{DE3ACD80-AE4B-E854-F682-0B0800001CB2}"/>
              </a:ext>
            </a:extLst>
          </p:cNvPr>
          <p:cNvSpPr/>
          <p:nvPr/>
        </p:nvSpPr>
        <p:spPr>
          <a:xfrm>
            <a:off x="228600" y="438150"/>
            <a:ext cx="7932057" cy="426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342900" lvl="0" indent="-342900" algn="r" rtl="1">
              <a:lnSpc>
                <a:spcPct val="150000"/>
              </a:lnSpc>
              <a:buFont typeface="+mj-lt"/>
              <a:buAutoNum type="arabicPeriod"/>
            </a:pPr>
            <a:r>
              <a:rPr lang="fa-IR" sz="1600" dirty="0">
                <a:solidFill>
                  <a:schemeClr val="tx1"/>
                </a:solidFill>
                <a:latin typeface="IRANSansFaNum Medium" panose="020B0604020202020204" charset="-78"/>
                <a:cs typeface="IRANSansFaNum Medium" panose="020B0604020202020204" charset="-78"/>
              </a:rPr>
              <a:t>مشاوره</a:t>
            </a:r>
          </a:p>
          <a:p>
            <a:pPr marL="342900" lvl="0" indent="-342900" algn="r" rtl="1">
              <a:lnSpc>
                <a:spcPct val="150000"/>
              </a:lnSpc>
              <a:buFont typeface="+mj-lt"/>
              <a:buAutoNum type="arabicPeriod"/>
            </a:pPr>
            <a:r>
              <a:rPr lang="fa-IR" sz="1600" dirty="0">
                <a:solidFill>
                  <a:schemeClr val="tx1"/>
                </a:solidFill>
                <a:latin typeface="IRANSansFaNum Medium" panose="020B0604020202020204" charset="-78"/>
                <a:cs typeface="IRANSansFaNum Medium" panose="020B0604020202020204" charset="-78"/>
              </a:rPr>
              <a:t>فروش</a:t>
            </a:r>
          </a:p>
          <a:p>
            <a:pPr marL="342900" lvl="0" indent="-342900" algn="r" rtl="1">
              <a:lnSpc>
                <a:spcPct val="150000"/>
              </a:lnSpc>
              <a:buFont typeface="+mj-lt"/>
              <a:buAutoNum type="arabicPeriod"/>
            </a:pPr>
            <a:r>
              <a:rPr lang="fa-IR" sz="1600" dirty="0">
                <a:solidFill>
                  <a:schemeClr val="tx1"/>
                </a:solidFill>
                <a:latin typeface="IRANSansFaNum Medium" panose="020B0604020202020204" charset="-78"/>
                <a:cs typeface="IRANSansFaNum Medium" panose="020B0604020202020204" charset="-78"/>
              </a:rPr>
              <a:t>تولید</a:t>
            </a:r>
          </a:p>
          <a:p>
            <a:pPr marL="342900" lvl="0" indent="-342900" algn="r" rtl="1">
              <a:lnSpc>
                <a:spcPct val="150000"/>
              </a:lnSpc>
              <a:buFont typeface="+mj-lt"/>
              <a:buAutoNum type="arabicPeriod"/>
            </a:pPr>
            <a:r>
              <a:rPr lang="fa-IR" sz="1600" dirty="0">
                <a:solidFill>
                  <a:schemeClr val="tx1"/>
                </a:solidFill>
                <a:latin typeface="IRANSansFaNum Medium" panose="020B0604020202020204" charset="-78"/>
                <a:cs typeface="IRANSansFaNum Medium" panose="020B0604020202020204" charset="-78"/>
              </a:rPr>
              <a:t>پشتیبانی</a:t>
            </a:r>
          </a:p>
          <a:p>
            <a:pPr marL="342900" lvl="0" indent="-342900" algn="r" rtl="1">
              <a:lnSpc>
                <a:spcPct val="150000"/>
              </a:lnSpc>
              <a:buFont typeface="+mj-lt"/>
              <a:buAutoNum type="arabicPeriod"/>
            </a:pPr>
            <a:r>
              <a:rPr lang="fa-IR" sz="1600" dirty="0">
                <a:solidFill>
                  <a:schemeClr val="tx1"/>
                </a:solidFill>
                <a:latin typeface="IRANSansFaNum Medium" panose="020B0604020202020204" charset="-78"/>
                <a:cs typeface="IRANSansFaNum Medium" panose="020B0604020202020204" charset="-78"/>
              </a:rPr>
              <a:t>پژوهش</a:t>
            </a:r>
          </a:p>
          <a:p>
            <a:pPr lvl="0" rtl="1">
              <a:lnSpc>
                <a:spcPct val="150000"/>
              </a:lnSpc>
            </a:pPr>
            <a:endParaRPr lang="fa-IR" sz="1600" dirty="0">
              <a:solidFill>
                <a:schemeClr val="tx1"/>
              </a:solidFill>
              <a:latin typeface="IRANSansFaNum Medium" panose="020B0604020202020204" charset="-78"/>
              <a:cs typeface="IRANSansFaNum Medium" panose="020B0604020202020204" charset="-78"/>
            </a:endParaRPr>
          </a:p>
          <a:p>
            <a:pPr lvl="0" algn="ctr" rtl="1">
              <a:lnSpc>
                <a:spcPct val="150000"/>
              </a:lnSpc>
            </a:pPr>
            <a:r>
              <a:rPr lang="fa-IR" sz="1600" dirty="0">
                <a:solidFill>
                  <a:schemeClr val="tx1"/>
                </a:solidFill>
                <a:highlight>
                  <a:srgbClr val="FFFF00"/>
                </a:highlight>
                <a:latin typeface="IRANSansFaNum Medium" panose="020B0604020202020204" charset="-78"/>
                <a:cs typeface="IRANSansFaNum Medium" panose="020B0604020202020204" charset="-78"/>
              </a:rPr>
              <a:t>مرجع: آئين‌نامه ارجاع کارهای نرم‌افزاري – مقررات پیمان‌های نرم‌افزاری ایران (مپنا)، 1382</a:t>
            </a:r>
          </a:p>
          <a:p>
            <a:pPr lvl="0" rtl="1">
              <a:lnSpc>
                <a:spcPct val="150000"/>
              </a:lnSpc>
            </a:pPr>
            <a:r>
              <a:rPr lang="fa-IR" sz="1600" dirty="0">
                <a:solidFill>
                  <a:schemeClr val="tx1"/>
                </a:solidFill>
                <a:latin typeface="IRANSansFaNum Medium" panose="020B0604020202020204" charset="-78"/>
                <a:cs typeface="IRANSansFaNum Medium" panose="020B0604020202020204" charset="-78"/>
              </a:rPr>
              <a:t> </a:t>
            </a:r>
          </a:p>
          <a:p>
            <a:pPr algn="r" rtl="1">
              <a:lnSpc>
                <a:spcPct val="150000"/>
              </a:lnSpc>
            </a:pPr>
            <a:endParaRPr lang="fa-IR" sz="1600" dirty="0">
              <a:solidFill>
                <a:schemeClr val="tx1"/>
              </a:solidFill>
              <a:latin typeface="IRANSansFaNum Medium" panose="020B0604020202020204" charset="-78"/>
              <a:cs typeface="IRANSansFaNum Medium" panose="020B0604020202020204" charset="-78"/>
            </a:endParaRPr>
          </a:p>
        </p:txBody>
      </p:sp>
    </p:spTree>
    <p:extLst>
      <p:ext uri="{BB962C8B-B14F-4D97-AF65-F5344CB8AC3E}">
        <p14:creationId xmlns:p14="http://schemas.microsoft.com/office/powerpoint/2010/main" val="166954517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BEC2DF1-2C23-98E0-FFB2-163EBB61D7A7}"/>
              </a:ext>
            </a:extLst>
          </p:cNvPr>
          <p:cNvSpPr>
            <a:spLocks noGrp="1"/>
          </p:cNvSpPr>
          <p:nvPr>
            <p:ph type="sldNum" sz="quarter" idx="12"/>
          </p:nvPr>
        </p:nvSpPr>
        <p:spPr>
          <a:xfrm>
            <a:off x="6096000" y="4851559"/>
            <a:ext cx="2133600" cy="273844"/>
          </a:xfrm>
        </p:spPr>
        <p:txBody>
          <a:bodyPr/>
          <a:lstStyle/>
          <a:p>
            <a:fld id="{FB2BCEF7-9799-47E0-A3AE-BFA266A1EC0D}" type="slidenum">
              <a:rPr lang="en-US" smtClean="0"/>
              <a:pPr/>
              <a:t>35</a:t>
            </a:fld>
            <a:endParaRPr lang="en-US" dirty="0"/>
          </a:p>
        </p:txBody>
      </p:sp>
      <p:pic>
        <p:nvPicPr>
          <p:cNvPr id="5" name="Picture 4">
            <a:extLst>
              <a:ext uri="{FF2B5EF4-FFF2-40B4-BE49-F238E27FC236}">
                <a16:creationId xmlns:a16="http://schemas.microsoft.com/office/drawing/2014/main" id="{C9CF4B7A-BC26-2ABA-256C-A2242CCE2AAF}"/>
              </a:ext>
            </a:extLst>
          </p:cNvPr>
          <p:cNvPicPr>
            <a:picLocks noChangeAspect="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0" y="0"/>
            <a:ext cx="8229600" cy="5173504"/>
          </a:xfrm>
          <a:prstGeom prst="rect">
            <a:avLst/>
          </a:prstGeom>
        </p:spPr>
      </p:pic>
      <p:sp>
        <p:nvSpPr>
          <p:cNvPr id="4" name="Text Placeholder 3">
            <a:extLst>
              <a:ext uri="{FF2B5EF4-FFF2-40B4-BE49-F238E27FC236}">
                <a16:creationId xmlns:a16="http://schemas.microsoft.com/office/drawing/2014/main" id="{EC77F38B-911C-3BE7-672E-0FCDF64983D7}"/>
              </a:ext>
            </a:extLst>
          </p:cNvPr>
          <p:cNvSpPr>
            <a:spLocks noGrp="1"/>
          </p:cNvSpPr>
          <p:nvPr>
            <p:ph type="body" sz="quarter" idx="11"/>
          </p:nvPr>
        </p:nvSpPr>
        <p:spPr>
          <a:xfrm>
            <a:off x="3276600" y="666750"/>
            <a:ext cx="4381500" cy="2571749"/>
          </a:xfrm>
        </p:spPr>
        <p:txBody>
          <a:bodyPr/>
          <a:lstStyle/>
          <a:p>
            <a:pPr>
              <a:spcBef>
                <a:spcPts val="1680"/>
              </a:spcBef>
            </a:pPr>
            <a:r>
              <a:rPr lang="fa-IR" sz="4000" dirty="0">
                <a:solidFill>
                  <a:schemeClr val="tx2"/>
                </a:solidFill>
              </a:rPr>
              <a:t>تقسیم‌بندی قراردادهای نرم‌افزاری از نظر اندازه</a:t>
            </a:r>
          </a:p>
        </p:txBody>
      </p:sp>
    </p:spTree>
    <p:extLst>
      <p:ext uri="{BB962C8B-B14F-4D97-AF65-F5344CB8AC3E}">
        <p14:creationId xmlns:p14="http://schemas.microsoft.com/office/powerpoint/2010/main" val="22926677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B6F15528-21DE-4FAA-801E-634DDDAF4B2B}" type="slidenum">
              <a:rPr lang="en-US" smtClean="0"/>
              <a:pPr/>
              <a:t>36</a:t>
            </a:fld>
            <a:endParaRPr lang="en-US" dirty="0"/>
          </a:p>
        </p:txBody>
      </p:sp>
      <p:sp>
        <p:nvSpPr>
          <p:cNvPr id="16" name="Rounded Rectangle 15"/>
          <p:cNvSpPr/>
          <p:nvPr/>
        </p:nvSpPr>
        <p:spPr>
          <a:xfrm>
            <a:off x="457200" y="57150"/>
            <a:ext cx="7696200" cy="304800"/>
          </a:xfrm>
          <a:prstGeom prst="roundRect">
            <a:avLst/>
          </a:prstGeom>
          <a:gradFill flip="none" rotWithShape="1">
            <a:gsLst>
              <a:gs pos="50000">
                <a:schemeClr val="accent6">
                  <a:lumMod val="75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dirty="0">
                <a:solidFill>
                  <a:schemeClr val="bg1"/>
                </a:solidFill>
                <a:latin typeface="IRANSansFaNum Black" panose="020B0506030804020204" pitchFamily="34" charset="-78"/>
                <a:cs typeface="IRANSansFaNum Black" panose="020B0506030804020204" pitchFamily="34" charset="-78"/>
              </a:rPr>
              <a:t>معیارهای تقسیم‌بندی‌های پروژه‌های نرم‌افزاری (بر حسب اندازه)</a:t>
            </a:r>
          </a:p>
        </p:txBody>
      </p:sp>
      <p:sp>
        <p:nvSpPr>
          <p:cNvPr id="2" name="Rounded Rectangle 16">
            <a:extLst>
              <a:ext uri="{FF2B5EF4-FFF2-40B4-BE49-F238E27FC236}">
                <a16:creationId xmlns:a16="http://schemas.microsoft.com/office/drawing/2014/main" id="{DE3ACD80-AE4B-E854-F682-0B0800001CB2}"/>
              </a:ext>
            </a:extLst>
          </p:cNvPr>
          <p:cNvSpPr/>
          <p:nvPr/>
        </p:nvSpPr>
        <p:spPr>
          <a:xfrm>
            <a:off x="228600" y="438150"/>
            <a:ext cx="7932057" cy="426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algn="just" rtl="1">
              <a:spcBef>
                <a:spcPts val="0"/>
              </a:spcBef>
              <a:spcAft>
                <a:spcPts val="0"/>
              </a:spcAft>
            </a:pPr>
            <a:r>
              <a:rPr lang="fa-IR" sz="1200" b="1"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rPr>
              <a:t>الف -  اندازه 1</a:t>
            </a:r>
            <a:endParaRPr lang="en-US" sz="1200" b="1"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endParaRPr>
          </a:p>
          <a:p>
            <a:pPr marL="359410" marR="0" algn="just" rtl="1">
              <a:spcBef>
                <a:spcPts val="0"/>
              </a:spcBef>
              <a:spcAft>
                <a:spcPts val="0"/>
              </a:spcAft>
            </a:pPr>
            <a:r>
              <a:rPr lang="fa-IR" sz="1200"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rPr>
              <a:t>پيمان نرم افزاري با اندازه 1 ، پيماني است كه تلاش كلي موردنياز براي اجراي تعهدات آن كمتر از 20 نفر ماه است و داراي تنها يك فعاليت اصلي است. </a:t>
            </a:r>
            <a:endParaRPr lang="en-US" sz="1200"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endParaRPr>
          </a:p>
          <a:p>
            <a:pPr marL="359410" marR="359410" algn="just" rtl="1">
              <a:spcBef>
                <a:spcPts val="0"/>
              </a:spcBef>
              <a:spcAft>
                <a:spcPts val="0"/>
              </a:spcAft>
            </a:pPr>
            <a:r>
              <a:rPr lang="fa-IR" sz="1200"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rPr>
              <a:t>در اين نوع پيمان كارفرما ممكن است از مشاور استفاده بنمايد يا ننمايد. در چنين پيماني عمدتا” كارگزار در هر دو نقش مشاور و كارگزار عمل مي نمايد.</a:t>
            </a:r>
            <a:endParaRPr lang="en-US" sz="1200"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endParaRPr>
          </a:p>
          <a:p>
            <a:pPr marL="0" marR="0" algn="just" rtl="1">
              <a:spcBef>
                <a:spcPts val="0"/>
              </a:spcBef>
              <a:spcAft>
                <a:spcPts val="0"/>
              </a:spcAft>
            </a:pPr>
            <a:r>
              <a:rPr lang="fa-IR" sz="1200" b="1"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rPr>
              <a:t>ب - اندازه 2 </a:t>
            </a:r>
            <a:endParaRPr lang="en-US" sz="1200"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endParaRPr>
          </a:p>
          <a:p>
            <a:pPr marL="359410" marR="359410" algn="just" rtl="1">
              <a:spcBef>
                <a:spcPts val="0"/>
              </a:spcBef>
              <a:spcAft>
                <a:spcPts val="0"/>
              </a:spcAft>
            </a:pPr>
            <a:r>
              <a:rPr lang="fa-IR" sz="1200"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rPr>
              <a:t> پيمان نرم افزاري با اندازه 2 پيماني است كه براي انجام عمليات موضوع آن بين 20 تا 100 نفر ماه تلاش نياز است و تعداد فعاليتهاي اصلي آن بين 1 تا 4 فعاليت است.</a:t>
            </a:r>
            <a:endParaRPr lang="en-US" sz="1200"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endParaRPr>
          </a:p>
          <a:p>
            <a:pPr marL="359410" marR="0" algn="just" rtl="1">
              <a:spcBef>
                <a:spcPts val="0"/>
              </a:spcBef>
              <a:spcAft>
                <a:spcPts val="0"/>
              </a:spcAft>
            </a:pPr>
            <a:r>
              <a:rPr lang="fa-IR" sz="1200"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rPr>
              <a:t>در اين پيمان كارفرما هم به مشاور و هم به ناظر نيازمند است، اما با توجه به ابعاد پيمان كارفرما مي تواند مشاور و ناظر خود را از ميان اشخاص حقيقي صاحب صلاحيت و يا اشخاص حقوقي صلاحيتدار انتخاب نمايد.</a:t>
            </a:r>
            <a:endParaRPr lang="en-US" sz="1200"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endParaRPr>
          </a:p>
          <a:p>
            <a:pPr marL="0" marR="1529715" algn="just" rtl="1">
              <a:spcBef>
                <a:spcPts val="0"/>
              </a:spcBef>
              <a:spcAft>
                <a:spcPts val="0"/>
              </a:spcAft>
            </a:pPr>
            <a:r>
              <a:rPr lang="fa-IR" sz="1200"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rPr>
              <a:t> </a:t>
            </a:r>
            <a:r>
              <a:rPr lang="fa-IR" sz="1200" b="1" dirty="0">
                <a:solidFill>
                  <a:schemeClr val="tx1"/>
                </a:solidFill>
                <a:effectLst/>
                <a:latin typeface="IRANSansFaNum" panose="020B0506030804020204" pitchFamily="34" charset="-78"/>
                <a:cs typeface="IRANSansFaNum" panose="020B0506030804020204" pitchFamily="34" charset="-78"/>
              </a:rPr>
              <a:t>پ - اندازه 3 </a:t>
            </a:r>
            <a:endParaRPr lang="en-US" sz="1200" b="1" dirty="0">
              <a:solidFill>
                <a:schemeClr val="tx1"/>
              </a:solidFill>
              <a:effectLst/>
              <a:latin typeface="IRANSansFaNum" panose="020B0506030804020204" pitchFamily="34" charset="-78"/>
              <a:cs typeface="IRANSansFaNum" panose="020B0506030804020204" pitchFamily="34" charset="-78"/>
            </a:endParaRPr>
          </a:p>
          <a:p>
            <a:pPr marL="269240" marR="0" algn="just" rtl="1">
              <a:spcBef>
                <a:spcPts val="0"/>
              </a:spcBef>
              <a:spcAft>
                <a:spcPts val="0"/>
              </a:spcAft>
            </a:pPr>
            <a:r>
              <a:rPr lang="fa-IR" sz="1200"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rPr>
              <a:t>پيمان اندازه 3 پيماني است كه براي انجام عمليات موضوع آن بين 100 تا 400 نفر ماه تلاش نياز است و تعداد فعاليت هاي اصلي آن ممكن است بين 4 تا 10 فعاليت باشد.</a:t>
            </a:r>
            <a:endParaRPr lang="en-US" sz="1200"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endParaRPr>
          </a:p>
          <a:p>
            <a:pPr marL="269240" marR="0" algn="just" rtl="1">
              <a:spcBef>
                <a:spcPts val="0"/>
              </a:spcBef>
              <a:spcAft>
                <a:spcPts val="0"/>
              </a:spcAft>
            </a:pPr>
            <a:r>
              <a:rPr lang="fa-IR" sz="1200"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rPr>
              <a:t>در اين نوع پيمان، كارفرما بايد از اشخاص حقوقي صلاحيتدار به عنوان مشاور و ناظر استفاده نمايد.</a:t>
            </a:r>
            <a:endParaRPr lang="en-US" sz="1200"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endParaRPr>
          </a:p>
          <a:p>
            <a:pPr marL="809625" marR="809625" indent="-810260" algn="just" rtl="1">
              <a:spcBef>
                <a:spcPts val="0"/>
              </a:spcBef>
              <a:spcAft>
                <a:spcPts val="0"/>
              </a:spcAft>
            </a:pPr>
            <a:r>
              <a:rPr lang="fa-IR" sz="1200" b="1" dirty="0">
                <a:solidFill>
                  <a:schemeClr val="tx1"/>
                </a:solidFill>
                <a:effectLst/>
                <a:latin typeface="IRANSansFaNum" panose="020B0506030804020204" pitchFamily="34" charset="-78"/>
                <a:cs typeface="IRANSansFaNum" panose="020B0506030804020204" pitchFamily="34" charset="-78"/>
              </a:rPr>
              <a:t>ت - اندازه 4</a:t>
            </a:r>
            <a:endParaRPr lang="en-US" sz="1200" b="1" dirty="0">
              <a:solidFill>
                <a:schemeClr val="tx1"/>
              </a:solidFill>
              <a:effectLst/>
              <a:latin typeface="IRANSansFaNum" panose="020B0506030804020204" pitchFamily="34" charset="-78"/>
              <a:cs typeface="IRANSansFaNum" panose="020B0506030804020204" pitchFamily="34" charset="-78"/>
            </a:endParaRPr>
          </a:p>
          <a:p>
            <a:pPr marL="269240" marR="0" algn="just" rtl="1">
              <a:spcBef>
                <a:spcPts val="0"/>
              </a:spcBef>
              <a:spcAft>
                <a:spcPts val="0"/>
              </a:spcAft>
            </a:pPr>
            <a:r>
              <a:rPr lang="fa-IR" sz="1200"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rPr>
              <a:t>پيمان اندازه 4 پيماني است كه براي انجام عمليات موضوع آن به بيش از 400 نفر ماه تلاش مورد نياز است و تعداد فعاليتهاي اصلي آن ممكن است بيش از 10 فعاليت باشد.</a:t>
            </a:r>
            <a:endParaRPr lang="en-US" sz="1200"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endParaRPr>
          </a:p>
          <a:p>
            <a:pPr marL="269240" marR="0" algn="just" rtl="1">
              <a:spcBef>
                <a:spcPts val="0"/>
              </a:spcBef>
              <a:spcAft>
                <a:spcPts val="0"/>
              </a:spcAft>
            </a:pPr>
            <a:r>
              <a:rPr lang="fa-IR" sz="1200"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rPr>
              <a:t>در اين نوع پيمان مشاور و ناظر بايد از ميان اشخاص حقوقي صلاحيتدار انتخاب شوند و كارفرما ممكن است از بيش از يك مشاور و ناظر استفاده نمايد.</a:t>
            </a:r>
            <a:endParaRPr lang="en-US" sz="1200"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endParaRPr>
          </a:p>
          <a:p>
            <a:pPr lvl="0" algn="ctr" rtl="1">
              <a:lnSpc>
                <a:spcPct val="150000"/>
              </a:lnSpc>
            </a:pPr>
            <a:r>
              <a:rPr lang="fa-IR" sz="1600" dirty="0">
                <a:solidFill>
                  <a:schemeClr val="tx1"/>
                </a:solidFill>
                <a:highlight>
                  <a:srgbClr val="FFFF00"/>
                </a:highlight>
                <a:latin typeface="IRANSansFaNum Medium" panose="020B0604020202020204" charset="-78"/>
                <a:cs typeface="IRANSansFaNum Medium" panose="020B0604020202020204" charset="-78"/>
              </a:rPr>
              <a:t>مرجع: آئين‌نامه طبقه‌بندي پيمان‌هاي نرم‌افزاري - نظام مهندسي نرم‌افزار ايران (نمنا -1)، ۱۳۷۹، انجمن شرکت‌های انفورماتیک</a:t>
            </a:r>
          </a:p>
          <a:p>
            <a:pPr lvl="0" algn="just" rtl="1">
              <a:lnSpc>
                <a:spcPct val="150000"/>
              </a:lnSpc>
            </a:pPr>
            <a:r>
              <a:rPr lang="fa-IR" sz="1600" dirty="0">
                <a:solidFill>
                  <a:schemeClr val="tx1"/>
                </a:solidFill>
                <a:latin typeface="IRANSansFaNum Medium" panose="020B0604020202020204" charset="-78"/>
                <a:cs typeface="IRANSansFaNum Medium" panose="020B0604020202020204" charset="-78"/>
              </a:rPr>
              <a:t> </a:t>
            </a:r>
          </a:p>
          <a:p>
            <a:pPr algn="just" rtl="1">
              <a:lnSpc>
                <a:spcPct val="150000"/>
              </a:lnSpc>
            </a:pPr>
            <a:endParaRPr lang="fa-IR" sz="1600" dirty="0">
              <a:solidFill>
                <a:schemeClr val="tx1"/>
              </a:solidFill>
              <a:latin typeface="IRANSansFaNum Medium" panose="020B0604020202020204" charset="-78"/>
              <a:cs typeface="IRANSansFaNum Medium" panose="020B0604020202020204" charset="-78"/>
            </a:endParaRPr>
          </a:p>
        </p:txBody>
      </p:sp>
    </p:spTree>
    <p:extLst>
      <p:ext uri="{BB962C8B-B14F-4D97-AF65-F5344CB8AC3E}">
        <p14:creationId xmlns:p14="http://schemas.microsoft.com/office/powerpoint/2010/main" val="15597113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B6F15528-21DE-4FAA-801E-634DDDAF4B2B}" type="slidenum">
              <a:rPr lang="en-US" smtClean="0"/>
              <a:pPr/>
              <a:t>37</a:t>
            </a:fld>
            <a:endParaRPr lang="en-US" dirty="0"/>
          </a:p>
        </p:txBody>
      </p:sp>
      <p:sp>
        <p:nvSpPr>
          <p:cNvPr id="16" name="Rounded Rectangle 15"/>
          <p:cNvSpPr/>
          <p:nvPr/>
        </p:nvSpPr>
        <p:spPr>
          <a:xfrm>
            <a:off x="457200" y="57150"/>
            <a:ext cx="7696200" cy="304800"/>
          </a:xfrm>
          <a:prstGeom prst="roundRect">
            <a:avLst/>
          </a:prstGeom>
          <a:gradFill flip="none" rotWithShape="1">
            <a:gsLst>
              <a:gs pos="50000">
                <a:schemeClr val="accent6">
                  <a:lumMod val="75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dirty="0">
                <a:solidFill>
                  <a:schemeClr val="bg1"/>
                </a:solidFill>
                <a:latin typeface="IRANSansFaNum Black" panose="020B0506030804020204" pitchFamily="34" charset="-78"/>
                <a:cs typeface="IRANSansFaNum Black" panose="020B0506030804020204" pitchFamily="34" charset="-78"/>
              </a:rPr>
              <a:t>معیارهای تقسیم‌بندی‌های پروژه‌های نرم‌افزاری (بر حسب اندازه)</a:t>
            </a:r>
          </a:p>
        </p:txBody>
      </p:sp>
      <p:sp>
        <p:nvSpPr>
          <p:cNvPr id="2" name="Rounded Rectangle 16">
            <a:extLst>
              <a:ext uri="{FF2B5EF4-FFF2-40B4-BE49-F238E27FC236}">
                <a16:creationId xmlns:a16="http://schemas.microsoft.com/office/drawing/2014/main" id="{DE3ACD80-AE4B-E854-F682-0B0800001CB2}"/>
              </a:ext>
            </a:extLst>
          </p:cNvPr>
          <p:cNvSpPr/>
          <p:nvPr/>
        </p:nvSpPr>
        <p:spPr>
          <a:xfrm>
            <a:off x="228600" y="438150"/>
            <a:ext cx="7932057" cy="426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algn="just" rtl="1">
              <a:spcBef>
                <a:spcPts val="0"/>
              </a:spcBef>
              <a:spcAft>
                <a:spcPts val="0"/>
              </a:spcAft>
            </a:pPr>
            <a:r>
              <a:rPr lang="fa-IR" sz="1600" b="1"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rPr>
              <a:t>ماده 3 - طبقه بندي معاملات </a:t>
            </a:r>
          </a:p>
          <a:p>
            <a:pPr marL="0" marR="0" algn="just" rtl="1">
              <a:spcBef>
                <a:spcPts val="0"/>
              </a:spcBef>
              <a:spcAft>
                <a:spcPts val="0"/>
              </a:spcAft>
            </a:pPr>
            <a:r>
              <a:rPr lang="fa-IR" sz="1600"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rPr>
              <a:t>معاملات از نظر نصاب (قيمت معامله) به سه دسته تقسيم مي شوند : </a:t>
            </a:r>
          </a:p>
          <a:p>
            <a:pPr marL="1712913" marR="0" indent="-1712913" algn="just" rtl="1">
              <a:spcBef>
                <a:spcPts val="0"/>
              </a:spcBef>
              <a:spcAft>
                <a:spcPts val="0"/>
              </a:spcAft>
            </a:pPr>
            <a:r>
              <a:rPr lang="fa-IR" sz="1600"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rPr>
              <a:t>1 - </a:t>
            </a:r>
            <a:r>
              <a:rPr lang="fa-IR" sz="1600" b="1"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rPr>
              <a:t>معاملات كوچك</a:t>
            </a:r>
            <a:r>
              <a:rPr lang="fa-IR" sz="1600"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rPr>
              <a:t>: معاملاتي كه به قيمت ثابت سال 1382 كمتر از بيست ميليون (20.000.000) ريال باشد. </a:t>
            </a:r>
          </a:p>
          <a:p>
            <a:pPr marL="1712913" marR="0" indent="-1712913" algn="just" rtl="1">
              <a:spcBef>
                <a:spcPts val="0"/>
              </a:spcBef>
              <a:spcAft>
                <a:spcPts val="0"/>
              </a:spcAft>
            </a:pPr>
            <a:r>
              <a:rPr lang="fa-IR" sz="1600"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rPr>
              <a:t>2 - </a:t>
            </a:r>
            <a:r>
              <a:rPr lang="fa-IR" sz="1600" b="1"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rPr>
              <a:t>معاملات متوسط</a:t>
            </a:r>
            <a:r>
              <a:rPr lang="fa-IR" sz="1600"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rPr>
              <a:t>: معاملاتي كه مبلغ مورد معامله بيش از سقف مبلغ معاملات كوچك بوده و از ده برابر سقف ارزش معاملات كوچك تجاوز نكند. </a:t>
            </a:r>
          </a:p>
          <a:p>
            <a:pPr marL="1712913" marR="0" indent="-1712913" algn="just" rtl="1">
              <a:spcBef>
                <a:spcPts val="0"/>
              </a:spcBef>
              <a:spcAft>
                <a:spcPts val="0"/>
              </a:spcAft>
            </a:pPr>
            <a:r>
              <a:rPr lang="fa-IR" sz="1600"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rPr>
              <a:t>3 - </a:t>
            </a:r>
            <a:r>
              <a:rPr lang="fa-IR" sz="1600" b="1"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rPr>
              <a:t>معاملات بزرگ</a:t>
            </a:r>
            <a:r>
              <a:rPr lang="fa-IR" sz="1600"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rPr>
              <a:t>: معاملاتي كه مبلغ برآورد اوليه آنها بيش از ده برابر سقف ارزش مبلغ معاملات كوچك باشد. </a:t>
            </a:r>
          </a:p>
          <a:p>
            <a:pPr marL="798513" marR="0" indent="-798513" algn="just" rtl="1">
              <a:spcBef>
                <a:spcPts val="0"/>
              </a:spcBef>
              <a:spcAft>
                <a:spcPts val="0"/>
              </a:spcAft>
            </a:pPr>
            <a:r>
              <a:rPr lang="fa-IR" sz="1600"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rPr>
              <a:t>تبصره 1 - وزارت امور اقتصادي و دارائي مكلف است در ابتداي هر سال نصاب معاملات را براساس شاخص بهاي كالاها و خدمات اعلام شده توسط بانك مركزي جمهوري اسلامي ايران ، جهت تصويب به هيات وزيران پيشنهاد نمايد </a:t>
            </a:r>
          </a:p>
          <a:p>
            <a:pPr marL="798513" marR="0" indent="-798513" algn="just" rtl="1">
              <a:spcBef>
                <a:spcPts val="0"/>
              </a:spcBef>
              <a:spcAft>
                <a:spcPts val="0"/>
              </a:spcAft>
            </a:pPr>
            <a:r>
              <a:rPr lang="fa-IR" sz="1600"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rPr>
              <a:t>تبصره 2 - مبلغ نصاب براي معاملات كوچك و متوسط مبلغ مورد معامله و در معاملات عمده مبلغ برآوردي واحد متقاضي معامله مي باشد </a:t>
            </a:r>
          </a:p>
          <a:p>
            <a:pPr marL="798513" marR="0" indent="-798513" algn="just" rtl="1">
              <a:spcBef>
                <a:spcPts val="0"/>
              </a:spcBef>
              <a:spcAft>
                <a:spcPts val="0"/>
              </a:spcAft>
            </a:pPr>
            <a:r>
              <a:rPr lang="fa-IR" sz="1600"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rPr>
              <a:t>تبصره 3 - مبلغ يا برآورد معاملات مشمول هر يك از نصاب هاي فوق نبايد با تفكيك اقلامي كه به طور متعارف يك مجموعه واحد تلقي مي شوند ، به نصاب پايين تر برده شود </a:t>
            </a:r>
          </a:p>
          <a:p>
            <a:pPr marL="269240" marR="0" algn="just" rtl="1">
              <a:spcBef>
                <a:spcPts val="0"/>
              </a:spcBef>
              <a:spcAft>
                <a:spcPts val="0"/>
              </a:spcAft>
            </a:pPr>
            <a:endParaRPr lang="en-US" sz="1200"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endParaRPr>
          </a:p>
          <a:p>
            <a:pPr lvl="0" algn="ctr" rtl="1">
              <a:lnSpc>
                <a:spcPct val="150000"/>
              </a:lnSpc>
            </a:pPr>
            <a:r>
              <a:rPr lang="fa-IR" sz="1600" dirty="0">
                <a:solidFill>
                  <a:schemeClr val="tx1"/>
                </a:solidFill>
                <a:highlight>
                  <a:srgbClr val="FFFF00"/>
                </a:highlight>
                <a:latin typeface="IRANSansFaNum Medium" panose="020B0604020202020204" charset="-78"/>
                <a:cs typeface="IRANSansFaNum Medium" panose="020B0604020202020204" charset="-78"/>
              </a:rPr>
              <a:t>مرجع: قانون برگزاری مناقصات، مصوب 138۳</a:t>
            </a:r>
            <a:r>
              <a:rPr lang="fa-IR" sz="1600" dirty="0">
                <a:solidFill>
                  <a:schemeClr val="tx1"/>
                </a:solidFill>
                <a:latin typeface="IRANSansFaNum Medium" panose="020B0604020202020204" charset="-78"/>
                <a:cs typeface="IRANSansFaNum Medium" panose="020B0604020202020204" charset="-78"/>
              </a:rPr>
              <a:t> </a:t>
            </a:r>
          </a:p>
          <a:p>
            <a:pPr algn="just" rtl="1">
              <a:lnSpc>
                <a:spcPct val="150000"/>
              </a:lnSpc>
            </a:pPr>
            <a:endParaRPr lang="fa-IR" sz="1600" dirty="0">
              <a:solidFill>
                <a:schemeClr val="tx1"/>
              </a:solidFill>
              <a:latin typeface="IRANSansFaNum Medium" panose="020B0604020202020204" charset="-78"/>
              <a:cs typeface="IRANSansFaNum Medium" panose="020B0604020202020204" charset="-78"/>
            </a:endParaRPr>
          </a:p>
        </p:txBody>
      </p:sp>
    </p:spTree>
    <p:extLst>
      <p:ext uri="{BB962C8B-B14F-4D97-AF65-F5344CB8AC3E}">
        <p14:creationId xmlns:p14="http://schemas.microsoft.com/office/powerpoint/2010/main" val="21449751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B6F15528-21DE-4FAA-801E-634DDDAF4B2B}" type="slidenum">
              <a:rPr lang="en-US" smtClean="0"/>
              <a:pPr/>
              <a:t>38</a:t>
            </a:fld>
            <a:endParaRPr lang="en-US" dirty="0"/>
          </a:p>
        </p:txBody>
      </p:sp>
      <p:sp>
        <p:nvSpPr>
          <p:cNvPr id="16" name="Rounded Rectangle 15"/>
          <p:cNvSpPr/>
          <p:nvPr/>
        </p:nvSpPr>
        <p:spPr>
          <a:xfrm>
            <a:off x="457200" y="57150"/>
            <a:ext cx="7696200" cy="304800"/>
          </a:xfrm>
          <a:prstGeom prst="roundRect">
            <a:avLst/>
          </a:prstGeom>
          <a:gradFill flip="none" rotWithShape="1">
            <a:gsLst>
              <a:gs pos="50000">
                <a:schemeClr val="accent6">
                  <a:lumMod val="75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dirty="0">
                <a:solidFill>
                  <a:schemeClr val="bg1"/>
                </a:solidFill>
                <a:latin typeface="IRANSansFaNum Black" panose="020B0506030804020204" pitchFamily="34" charset="-78"/>
                <a:cs typeface="IRANSansFaNum Black" panose="020B0506030804020204" pitchFamily="34" charset="-78"/>
              </a:rPr>
              <a:t>معیارهای تقسیم‌بندی‌های پروژه‌های نرم‌افزاری (بر حسب اندازه)</a:t>
            </a:r>
          </a:p>
        </p:txBody>
      </p:sp>
      <p:sp>
        <p:nvSpPr>
          <p:cNvPr id="2" name="Rounded Rectangle 16">
            <a:extLst>
              <a:ext uri="{FF2B5EF4-FFF2-40B4-BE49-F238E27FC236}">
                <a16:creationId xmlns:a16="http://schemas.microsoft.com/office/drawing/2014/main" id="{DE3ACD80-AE4B-E854-F682-0B0800001CB2}"/>
              </a:ext>
            </a:extLst>
          </p:cNvPr>
          <p:cNvSpPr/>
          <p:nvPr/>
        </p:nvSpPr>
        <p:spPr>
          <a:xfrm>
            <a:off x="228600" y="438150"/>
            <a:ext cx="7932057" cy="426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algn="just" rtl="1">
              <a:spcBef>
                <a:spcPts val="0"/>
              </a:spcBef>
              <a:spcAft>
                <a:spcPts val="0"/>
              </a:spcAft>
            </a:pPr>
            <a:r>
              <a:rPr lang="fa-IR" sz="1600" b="1"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rPr>
              <a:t>علاوه بر تقسیم‌بندی اولیه معاملات بر حسب مبلغ برآوردی در قانون برگزاری مناقصات، در مقررات بعدی، احکامی بر اساس مبلغ برآوردی یا مبلغ قرارداد وضع شده است.</a:t>
            </a:r>
          </a:p>
          <a:p>
            <a:pPr marL="0" marR="0" algn="just" rtl="1">
              <a:spcBef>
                <a:spcPts val="0"/>
              </a:spcBef>
              <a:spcAft>
                <a:spcPts val="0"/>
              </a:spcAft>
            </a:pPr>
            <a:r>
              <a:rPr lang="fa-IR" sz="1600" b="1" dirty="0">
                <a:solidFill>
                  <a:schemeClr val="tx1"/>
                </a:solidFill>
                <a:latin typeface="IRANSansFaNum" panose="020B0506030804020204" pitchFamily="34" charset="-78"/>
                <a:ea typeface="Times New Roman" panose="02020603050405020304" pitchFamily="18" charset="0"/>
                <a:cs typeface="IRANSansFaNum" panose="020B0506030804020204" pitchFamily="34" charset="-78"/>
              </a:rPr>
              <a:t>مثلاً:</a:t>
            </a:r>
          </a:p>
          <a:p>
            <a:pPr marL="0" marR="0" algn="just" rtl="1">
              <a:spcBef>
                <a:spcPts val="0"/>
              </a:spcBef>
              <a:spcAft>
                <a:spcPts val="0"/>
              </a:spcAft>
            </a:pPr>
            <a:endParaRPr lang="fa-IR" sz="1600" b="1"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endParaRPr>
          </a:p>
          <a:p>
            <a:pPr algn="r" rtl="1">
              <a:lnSpc>
                <a:spcPct val="150000"/>
              </a:lnSpc>
            </a:pPr>
            <a:endParaRPr lang="fa-IR" sz="1600" dirty="0">
              <a:solidFill>
                <a:schemeClr val="tx1"/>
              </a:solidFill>
              <a:latin typeface="IRANSansFaNum Medium" panose="020B0604020202020204" charset="-78"/>
              <a:cs typeface="IRANSansFaNum Medium" panose="020B0604020202020204" charset="-78"/>
            </a:endParaRPr>
          </a:p>
        </p:txBody>
      </p:sp>
      <p:pic>
        <p:nvPicPr>
          <p:cNvPr id="4" name="Picture 3">
            <a:extLst>
              <a:ext uri="{FF2B5EF4-FFF2-40B4-BE49-F238E27FC236}">
                <a16:creationId xmlns:a16="http://schemas.microsoft.com/office/drawing/2014/main" id="{87A9DABF-BA1F-2222-3DDD-2D8AC0661B82}"/>
              </a:ext>
            </a:extLst>
          </p:cNvPr>
          <p:cNvPicPr>
            <a:picLocks noChangeAspect="1"/>
          </p:cNvPicPr>
          <p:nvPr/>
        </p:nvPicPr>
        <p:blipFill>
          <a:blip r:embed="rId2"/>
          <a:stretch>
            <a:fillRect/>
          </a:stretch>
        </p:blipFill>
        <p:spPr>
          <a:xfrm>
            <a:off x="483971" y="1174750"/>
            <a:ext cx="3500644" cy="3642179"/>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204A4285-2729-C1D9-3D8A-97B551041C88}"/>
              </a:ext>
            </a:extLst>
          </p:cNvPr>
          <p:cNvSpPr txBox="1"/>
          <p:nvPr/>
        </p:nvSpPr>
        <p:spPr>
          <a:xfrm>
            <a:off x="4495800" y="1276350"/>
            <a:ext cx="3619500" cy="1034899"/>
          </a:xfrm>
          <a:prstGeom prst="rect">
            <a:avLst/>
          </a:prstGeom>
          <a:noFill/>
        </p:spPr>
        <p:txBody>
          <a:bodyPr wrap="square">
            <a:spAutoFit/>
          </a:bodyPr>
          <a:lstStyle/>
          <a:p>
            <a:pPr lvl="0" algn="ctr" rtl="1">
              <a:lnSpc>
                <a:spcPct val="150000"/>
              </a:lnSpc>
            </a:pPr>
            <a:r>
              <a:rPr lang="fa-IR" sz="1400" dirty="0">
                <a:solidFill>
                  <a:schemeClr val="tx1"/>
                </a:solidFill>
                <a:highlight>
                  <a:srgbClr val="FFFF00"/>
                </a:highlight>
                <a:latin typeface="IRANSansFaNum Medium" panose="020B0604020202020204" charset="-78"/>
                <a:cs typeface="IRANSansFaNum Medium" panose="020B0604020202020204" charset="-78"/>
              </a:rPr>
              <a:t>بخشنامه به تمام دستگاه‌های موضوع بند «ب» ماده ۱ قانون برگزاری مناقصات، در خصوص نحوه ارجاع پروژه‌های فناوری اطلاعات</a:t>
            </a:r>
            <a:endParaRPr lang="fa-IR" sz="1400" dirty="0">
              <a:solidFill>
                <a:schemeClr val="tx1"/>
              </a:solidFill>
              <a:latin typeface="IRANSansFaNum Medium" panose="020B0604020202020204" charset="-78"/>
              <a:cs typeface="IRANSansFaNum Medium" panose="020B0604020202020204" charset="-78"/>
            </a:endParaRPr>
          </a:p>
        </p:txBody>
      </p:sp>
    </p:spTree>
    <p:extLst>
      <p:ext uri="{BB962C8B-B14F-4D97-AF65-F5344CB8AC3E}">
        <p14:creationId xmlns:p14="http://schemas.microsoft.com/office/powerpoint/2010/main" val="37816824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B6F15528-21DE-4FAA-801E-634DDDAF4B2B}" type="slidenum">
              <a:rPr lang="en-US" smtClean="0"/>
              <a:pPr/>
              <a:t>39</a:t>
            </a:fld>
            <a:endParaRPr lang="en-US" dirty="0"/>
          </a:p>
        </p:txBody>
      </p:sp>
      <p:sp>
        <p:nvSpPr>
          <p:cNvPr id="16" name="Rounded Rectangle 15"/>
          <p:cNvSpPr/>
          <p:nvPr/>
        </p:nvSpPr>
        <p:spPr>
          <a:xfrm>
            <a:off x="457200" y="57150"/>
            <a:ext cx="7696200" cy="304800"/>
          </a:xfrm>
          <a:prstGeom prst="roundRect">
            <a:avLst/>
          </a:prstGeom>
          <a:gradFill flip="none" rotWithShape="1">
            <a:gsLst>
              <a:gs pos="50000">
                <a:schemeClr val="accent6">
                  <a:lumMod val="75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dirty="0">
                <a:solidFill>
                  <a:schemeClr val="bg1"/>
                </a:solidFill>
                <a:latin typeface="IRANSansFaNum Black" panose="020B0506030804020204" pitchFamily="34" charset="-78"/>
                <a:cs typeface="IRANSansFaNum Black" panose="020B0506030804020204" pitchFamily="34" charset="-78"/>
              </a:rPr>
              <a:t>معیارهای تقسیم‌بندی‌های پروژه‌های نرم‌افزاری (بر حسب اندازه)</a:t>
            </a:r>
          </a:p>
        </p:txBody>
      </p:sp>
      <p:sp>
        <p:nvSpPr>
          <p:cNvPr id="2" name="Rounded Rectangle 16">
            <a:extLst>
              <a:ext uri="{FF2B5EF4-FFF2-40B4-BE49-F238E27FC236}">
                <a16:creationId xmlns:a16="http://schemas.microsoft.com/office/drawing/2014/main" id="{DE3ACD80-AE4B-E854-F682-0B0800001CB2}"/>
              </a:ext>
            </a:extLst>
          </p:cNvPr>
          <p:cNvSpPr/>
          <p:nvPr/>
        </p:nvSpPr>
        <p:spPr>
          <a:xfrm>
            <a:off x="228600" y="438150"/>
            <a:ext cx="7932057" cy="426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algn="just" rtl="1">
              <a:spcBef>
                <a:spcPts val="0"/>
              </a:spcBef>
              <a:spcAft>
                <a:spcPts val="0"/>
              </a:spcAft>
            </a:pPr>
            <a:r>
              <a:rPr lang="fa-IR" sz="1600" b="1"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rPr>
              <a:t>علاوه بر تقسیم‌بندی اولیه معاملات بر حسب مبلغ برآوردی در قانون برگزاری مناقصات، در مقررات بعدی، احکامی بر اساس مبلغ برآوردی یا مبلغ قرارداد وضع شده است.</a:t>
            </a:r>
          </a:p>
          <a:p>
            <a:pPr marL="0" marR="0" algn="just" rtl="1">
              <a:spcBef>
                <a:spcPts val="0"/>
              </a:spcBef>
              <a:spcAft>
                <a:spcPts val="0"/>
              </a:spcAft>
            </a:pPr>
            <a:r>
              <a:rPr lang="fa-IR" sz="1600" b="1" dirty="0">
                <a:solidFill>
                  <a:schemeClr val="tx1"/>
                </a:solidFill>
                <a:latin typeface="IRANSansFaNum" panose="020B0506030804020204" pitchFamily="34" charset="-78"/>
                <a:ea typeface="Times New Roman" panose="02020603050405020304" pitchFamily="18" charset="0"/>
                <a:cs typeface="IRANSansFaNum" panose="020B0506030804020204" pitchFamily="34" charset="-78"/>
              </a:rPr>
              <a:t>مثلاً:</a:t>
            </a:r>
          </a:p>
          <a:p>
            <a:pPr marL="0" marR="0" algn="just" rtl="1">
              <a:spcBef>
                <a:spcPts val="0"/>
              </a:spcBef>
              <a:spcAft>
                <a:spcPts val="0"/>
              </a:spcAft>
            </a:pPr>
            <a:endParaRPr lang="fa-IR" sz="1600" b="1"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endParaRPr>
          </a:p>
          <a:p>
            <a:pPr algn="r" rtl="1">
              <a:lnSpc>
                <a:spcPct val="150000"/>
              </a:lnSpc>
            </a:pPr>
            <a:endParaRPr lang="fa-IR" sz="1600" dirty="0">
              <a:solidFill>
                <a:schemeClr val="tx1"/>
              </a:solidFill>
              <a:latin typeface="IRANSansFaNum Medium" panose="020B0604020202020204" charset="-78"/>
              <a:cs typeface="IRANSansFaNum Medium" panose="020B0604020202020204" charset="-78"/>
            </a:endParaRPr>
          </a:p>
        </p:txBody>
      </p:sp>
      <p:sp>
        <p:nvSpPr>
          <p:cNvPr id="6" name="TextBox 5">
            <a:extLst>
              <a:ext uri="{FF2B5EF4-FFF2-40B4-BE49-F238E27FC236}">
                <a16:creationId xmlns:a16="http://schemas.microsoft.com/office/drawing/2014/main" id="{204A4285-2729-C1D9-3D8A-97B551041C88}"/>
              </a:ext>
            </a:extLst>
          </p:cNvPr>
          <p:cNvSpPr txBox="1"/>
          <p:nvPr/>
        </p:nvSpPr>
        <p:spPr>
          <a:xfrm>
            <a:off x="1447800" y="3636968"/>
            <a:ext cx="5715000" cy="388568"/>
          </a:xfrm>
          <a:prstGeom prst="rect">
            <a:avLst/>
          </a:prstGeom>
          <a:noFill/>
        </p:spPr>
        <p:txBody>
          <a:bodyPr wrap="square">
            <a:spAutoFit/>
          </a:bodyPr>
          <a:lstStyle/>
          <a:p>
            <a:pPr lvl="0" algn="ctr" rtl="1">
              <a:lnSpc>
                <a:spcPct val="150000"/>
              </a:lnSpc>
            </a:pPr>
            <a:r>
              <a:rPr lang="fa-IR" sz="1400" dirty="0">
                <a:solidFill>
                  <a:schemeClr val="tx1"/>
                </a:solidFill>
                <a:highlight>
                  <a:srgbClr val="FFFF00"/>
                </a:highlight>
                <a:latin typeface="IRANSansFaNum Medium" panose="020B0604020202020204" charset="-78"/>
                <a:cs typeface="IRANSansFaNum Medium" panose="020B0604020202020204" charset="-78"/>
              </a:rPr>
              <a:t>آیین‌نامه اجرایی بند “ج” ماده (12) قانون برگزاری مناقصات، مصوب ۱۳۸۵</a:t>
            </a:r>
            <a:endParaRPr lang="fa-IR" sz="1400" dirty="0">
              <a:solidFill>
                <a:schemeClr val="tx1"/>
              </a:solidFill>
              <a:latin typeface="IRANSansFaNum Medium" panose="020B0604020202020204" charset="-78"/>
              <a:cs typeface="IRANSansFaNum Medium" panose="020B0604020202020204" charset="-78"/>
            </a:endParaRPr>
          </a:p>
        </p:txBody>
      </p:sp>
      <p:sp>
        <p:nvSpPr>
          <p:cNvPr id="5" name="TextBox 4">
            <a:extLst>
              <a:ext uri="{FF2B5EF4-FFF2-40B4-BE49-F238E27FC236}">
                <a16:creationId xmlns:a16="http://schemas.microsoft.com/office/drawing/2014/main" id="{DB1CCF05-8EEE-8BAA-A52A-49D3F05B5DA2}"/>
              </a:ext>
            </a:extLst>
          </p:cNvPr>
          <p:cNvSpPr txBox="1"/>
          <p:nvPr/>
        </p:nvSpPr>
        <p:spPr>
          <a:xfrm>
            <a:off x="381000" y="1504950"/>
            <a:ext cx="7634514" cy="2031325"/>
          </a:xfrm>
          <a:prstGeom prst="rect">
            <a:avLst/>
          </a:prstGeom>
          <a:noFill/>
        </p:spPr>
        <p:txBody>
          <a:bodyPr wrap="square">
            <a:spAutoFit/>
          </a:bodyPr>
          <a:lstStyle/>
          <a:p>
            <a:pPr algn="r" rtl="1"/>
            <a:r>
              <a:rPr lang="fa-IR" b="0" i="0" dirty="0">
                <a:solidFill>
                  <a:srgbClr val="212529"/>
                </a:solidFill>
                <a:effectLst/>
                <a:latin typeface="IRANSansFaNum" panose="020B0506030804020204" pitchFamily="34" charset="-78"/>
                <a:cs typeface="IRANSansFaNum" panose="020B0506030804020204" pitchFamily="34" charset="-78"/>
              </a:rPr>
              <a:t>ماده 11- ارزیابی ساده</a:t>
            </a:r>
            <a:br>
              <a:rPr lang="fa-IR" dirty="0">
                <a:latin typeface="IRANSansFaNum" panose="020B0506030804020204" pitchFamily="34" charset="-78"/>
                <a:cs typeface="IRANSansFaNum" panose="020B0506030804020204" pitchFamily="34" charset="-78"/>
              </a:rPr>
            </a:br>
            <a:r>
              <a:rPr lang="fa-IR" b="0" i="0" dirty="0">
                <a:solidFill>
                  <a:srgbClr val="212529"/>
                </a:solidFill>
                <a:effectLst/>
                <a:latin typeface="IRANSansFaNum" panose="020B0506030804020204" pitchFamily="34" charset="-78"/>
                <a:cs typeface="IRANSansFaNum" panose="020B0506030804020204" pitchFamily="34" charset="-78"/>
              </a:rPr>
              <a:t>الف - در مناقصات پیمانکاری یک مرحله‌ای، در صورتی که برآورد هزینه اجرای کار از </a:t>
            </a:r>
            <a:r>
              <a:rPr lang="fa-IR" b="0" i="0" dirty="0">
                <a:solidFill>
                  <a:srgbClr val="212529"/>
                </a:solidFill>
                <a:effectLst/>
                <a:highlight>
                  <a:srgbClr val="FFFF00"/>
                </a:highlight>
                <a:latin typeface="IRANSansFaNum" panose="020B0506030804020204" pitchFamily="34" charset="-78"/>
                <a:cs typeface="IRANSansFaNum" panose="020B0506030804020204" pitchFamily="34" charset="-78"/>
              </a:rPr>
              <a:t>بیست برابر نصاب معاملات </a:t>
            </a:r>
            <a:r>
              <a:rPr lang="fa-IR" b="0" i="0" dirty="0">
                <a:solidFill>
                  <a:srgbClr val="212529"/>
                </a:solidFill>
                <a:effectLst/>
                <a:latin typeface="IRANSansFaNum" panose="020B0506030804020204" pitchFamily="34" charset="-78"/>
                <a:cs typeface="IRANSansFaNum" panose="020B0506030804020204" pitchFamily="34" charset="-78"/>
              </a:rPr>
              <a:t>متوسط تجاوز نکند، ارزیابی کیفی مناقصه‌گران (محدود به رعایت ماده “22” این آیین‌نامه) توسط کمیسیون مناقصه انجام می‌شود.</a:t>
            </a:r>
            <a:br>
              <a:rPr lang="fa-IR" dirty="0">
                <a:latin typeface="IRANSansFaNum" panose="020B0506030804020204" pitchFamily="34" charset="-78"/>
                <a:cs typeface="IRANSansFaNum" panose="020B0506030804020204" pitchFamily="34" charset="-78"/>
              </a:rPr>
            </a:br>
            <a:r>
              <a:rPr lang="fa-IR" b="0" i="0" dirty="0">
                <a:solidFill>
                  <a:srgbClr val="212529"/>
                </a:solidFill>
                <a:effectLst/>
                <a:latin typeface="IRANSansFaNum" panose="020B0506030804020204" pitchFamily="34" charset="-78"/>
                <a:cs typeface="IRANSansFaNum" panose="020B0506030804020204" pitchFamily="34" charset="-78"/>
              </a:rPr>
              <a:t>ب - در مناقصات یک مرحله‌ای تأمین کالا، در صورتی که برآورد خرید از </a:t>
            </a:r>
            <a:r>
              <a:rPr lang="fa-IR" b="0" i="0" dirty="0">
                <a:solidFill>
                  <a:srgbClr val="212529"/>
                </a:solidFill>
                <a:effectLst/>
                <a:highlight>
                  <a:srgbClr val="FFFF00"/>
                </a:highlight>
                <a:latin typeface="IRANSansFaNum" panose="020B0506030804020204" pitchFamily="34" charset="-78"/>
                <a:cs typeface="IRANSansFaNum" panose="020B0506030804020204" pitchFamily="34" charset="-78"/>
              </a:rPr>
              <a:t>بیست برابر نصاب معاملات متوسط </a:t>
            </a:r>
            <a:r>
              <a:rPr lang="fa-IR" b="0" i="0" dirty="0">
                <a:solidFill>
                  <a:srgbClr val="212529"/>
                </a:solidFill>
                <a:effectLst/>
                <a:latin typeface="IRANSansFaNum" panose="020B0506030804020204" pitchFamily="34" charset="-78"/>
                <a:cs typeface="IRANSansFaNum" panose="020B0506030804020204" pitchFamily="34" charset="-78"/>
              </a:rPr>
              <a:t>تجاوز نکند، ارزیابی کیفی تأمین‌کنندگان (محدود به رعایت ماده “27” این آیین‌نامه) توسط کمیسیون مناقصه انجام می‌شود.</a:t>
            </a:r>
            <a:endParaRPr lang="en-US" dirty="0">
              <a:latin typeface="IRANSansFaNum" panose="020B0506030804020204" pitchFamily="34" charset="-78"/>
              <a:cs typeface="IRANSansFaNum" panose="020B0506030804020204" pitchFamily="34" charset="-78"/>
            </a:endParaRPr>
          </a:p>
        </p:txBody>
      </p:sp>
    </p:spTree>
    <p:extLst>
      <p:ext uri="{BB962C8B-B14F-4D97-AF65-F5344CB8AC3E}">
        <p14:creationId xmlns:p14="http://schemas.microsoft.com/office/powerpoint/2010/main" val="6126794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BEC2DF1-2C23-98E0-FFB2-163EBB61D7A7}"/>
              </a:ext>
            </a:extLst>
          </p:cNvPr>
          <p:cNvSpPr>
            <a:spLocks noGrp="1"/>
          </p:cNvSpPr>
          <p:nvPr>
            <p:ph type="sldNum" sz="quarter" idx="12"/>
          </p:nvPr>
        </p:nvSpPr>
        <p:spPr>
          <a:xfrm>
            <a:off x="6096000" y="4851559"/>
            <a:ext cx="2133600" cy="273844"/>
          </a:xfrm>
        </p:spPr>
        <p:txBody>
          <a:bodyPr/>
          <a:lstStyle/>
          <a:p>
            <a:fld id="{FB2BCEF7-9799-47E0-A3AE-BFA266A1EC0D}" type="slidenum">
              <a:rPr lang="en-US" smtClean="0"/>
              <a:pPr/>
              <a:t>4</a:t>
            </a:fld>
            <a:endParaRPr lang="en-US" dirty="0"/>
          </a:p>
        </p:txBody>
      </p:sp>
      <p:pic>
        <p:nvPicPr>
          <p:cNvPr id="5" name="Picture 4">
            <a:extLst>
              <a:ext uri="{FF2B5EF4-FFF2-40B4-BE49-F238E27FC236}">
                <a16:creationId xmlns:a16="http://schemas.microsoft.com/office/drawing/2014/main" id="{C9CF4B7A-BC26-2ABA-256C-A2242CCE2AAF}"/>
              </a:ext>
            </a:extLst>
          </p:cNvPr>
          <p:cNvPicPr>
            <a:picLocks noChangeAspect="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0" y="0"/>
            <a:ext cx="8229600" cy="5173504"/>
          </a:xfrm>
          <a:prstGeom prst="rect">
            <a:avLst/>
          </a:prstGeom>
        </p:spPr>
      </p:pic>
      <p:sp>
        <p:nvSpPr>
          <p:cNvPr id="4" name="Text Placeholder 3">
            <a:extLst>
              <a:ext uri="{FF2B5EF4-FFF2-40B4-BE49-F238E27FC236}">
                <a16:creationId xmlns:a16="http://schemas.microsoft.com/office/drawing/2014/main" id="{EC77F38B-911C-3BE7-672E-0FCDF64983D7}"/>
              </a:ext>
            </a:extLst>
          </p:cNvPr>
          <p:cNvSpPr>
            <a:spLocks noGrp="1"/>
          </p:cNvSpPr>
          <p:nvPr>
            <p:ph type="body" sz="quarter" idx="11"/>
          </p:nvPr>
        </p:nvSpPr>
        <p:spPr/>
        <p:txBody>
          <a:bodyPr/>
          <a:lstStyle/>
          <a:p>
            <a:pPr rtl="1">
              <a:spcBef>
                <a:spcPts val="1680"/>
              </a:spcBef>
            </a:pPr>
            <a:r>
              <a:rPr lang="fa-IR" sz="4000" dirty="0">
                <a:solidFill>
                  <a:schemeClr val="tx2"/>
                </a:solidFill>
              </a:rPr>
              <a:t>مقدمه</a:t>
            </a:r>
          </a:p>
        </p:txBody>
      </p:sp>
    </p:spTree>
    <p:extLst>
      <p:ext uri="{BB962C8B-B14F-4D97-AF65-F5344CB8AC3E}">
        <p14:creationId xmlns:p14="http://schemas.microsoft.com/office/powerpoint/2010/main" val="427033008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B6F15528-21DE-4FAA-801E-634DDDAF4B2B}" type="slidenum">
              <a:rPr lang="en-US" smtClean="0"/>
              <a:pPr/>
              <a:t>40</a:t>
            </a:fld>
            <a:endParaRPr lang="en-US" dirty="0"/>
          </a:p>
        </p:txBody>
      </p:sp>
      <p:sp>
        <p:nvSpPr>
          <p:cNvPr id="16" name="Rounded Rectangle 15"/>
          <p:cNvSpPr/>
          <p:nvPr/>
        </p:nvSpPr>
        <p:spPr>
          <a:xfrm>
            <a:off x="457200" y="57150"/>
            <a:ext cx="7696200" cy="304800"/>
          </a:xfrm>
          <a:prstGeom prst="roundRect">
            <a:avLst/>
          </a:prstGeom>
          <a:gradFill flip="none" rotWithShape="1">
            <a:gsLst>
              <a:gs pos="50000">
                <a:schemeClr val="accent6">
                  <a:lumMod val="75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dirty="0">
                <a:solidFill>
                  <a:schemeClr val="bg1"/>
                </a:solidFill>
                <a:latin typeface="IRANSansFaNum Black" panose="020B0506030804020204" pitchFamily="34" charset="-78"/>
                <a:cs typeface="IRANSansFaNum Black" panose="020B0506030804020204" pitchFamily="34" charset="-78"/>
              </a:rPr>
              <a:t>معیارهای تقسیم‌بندی‌های پروژه‌های نرم‌افزاری (بر حسب اندازه)</a:t>
            </a:r>
          </a:p>
        </p:txBody>
      </p:sp>
      <p:sp>
        <p:nvSpPr>
          <p:cNvPr id="2" name="Rounded Rectangle 16">
            <a:extLst>
              <a:ext uri="{FF2B5EF4-FFF2-40B4-BE49-F238E27FC236}">
                <a16:creationId xmlns:a16="http://schemas.microsoft.com/office/drawing/2014/main" id="{DE3ACD80-AE4B-E854-F682-0B0800001CB2}"/>
              </a:ext>
            </a:extLst>
          </p:cNvPr>
          <p:cNvSpPr/>
          <p:nvPr/>
        </p:nvSpPr>
        <p:spPr>
          <a:xfrm>
            <a:off x="228600" y="438150"/>
            <a:ext cx="7932057" cy="426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algn="just" rtl="1">
              <a:spcBef>
                <a:spcPts val="0"/>
              </a:spcBef>
              <a:spcAft>
                <a:spcPts val="0"/>
              </a:spcAft>
            </a:pPr>
            <a:r>
              <a:rPr lang="fa-IR" sz="1600" b="1"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rPr>
              <a:t>علاوه بر تقسیم‌بندی اولیه معاملات بر حسب مبلغ برآوردی در قانون برگزاری مناقصات، در مقررات بعدی، احکامی بر اساس مبلغ برآوردی یا مبلغ قرارداد وضع شده است.</a:t>
            </a:r>
          </a:p>
          <a:p>
            <a:pPr marL="0" marR="0" algn="just" rtl="1">
              <a:spcBef>
                <a:spcPts val="0"/>
              </a:spcBef>
              <a:spcAft>
                <a:spcPts val="0"/>
              </a:spcAft>
            </a:pPr>
            <a:r>
              <a:rPr lang="fa-IR" sz="1600" b="1" dirty="0">
                <a:solidFill>
                  <a:schemeClr val="tx1"/>
                </a:solidFill>
                <a:latin typeface="IRANSansFaNum" panose="020B0506030804020204" pitchFamily="34" charset="-78"/>
                <a:ea typeface="Times New Roman" panose="02020603050405020304" pitchFamily="18" charset="0"/>
                <a:cs typeface="IRANSansFaNum" panose="020B0506030804020204" pitchFamily="34" charset="-78"/>
              </a:rPr>
              <a:t>مثلاً:</a:t>
            </a:r>
          </a:p>
          <a:p>
            <a:pPr marL="0" marR="0" algn="just" rtl="1">
              <a:spcBef>
                <a:spcPts val="0"/>
              </a:spcBef>
              <a:spcAft>
                <a:spcPts val="0"/>
              </a:spcAft>
            </a:pPr>
            <a:endParaRPr lang="fa-IR" sz="1600" b="1"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endParaRPr>
          </a:p>
          <a:p>
            <a:pPr algn="r" rtl="1">
              <a:lnSpc>
                <a:spcPct val="150000"/>
              </a:lnSpc>
            </a:pPr>
            <a:endParaRPr lang="fa-IR" sz="1600" dirty="0">
              <a:solidFill>
                <a:schemeClr val="tx1"/>
              </a:solidFill>
              <a:latin typeface="IRANSansFaNum Medium" panose="020B0604020202020204" charset="-78"/>
              <a:cs typeface="IRANSansFaNum Medium" panose="020B0604020202020204" charset="-78"/>
            </a:endParaRPr>
          </a:p>
        </p:txBody>
      </p:sp>
      <p:sp>
        <p:nvSpPr>
          <p:cNvPr id="6" name="TextBox 5">
            <a:extLst>
              <a:ext uri="{FF2B5EF4-FFF2-40B4-BE49-F238E27FC236}">
                <a16:creationId xmlns:a16="http://schemas.microsoft.com/office/drawing/2014/main" id="{204A4285-2729-C1D9-3D8A-97B551041C88}"/>
              </a:ext>
            </a:extLst>
          </p:cNvPr>
          <p:cNvSpPr txBox="1"/>
          <p:nvPr/>
        </p:nvSpPr>
        <p:spPr>
          <a:xfrm>
            <a:off x="1447800" y="3636968"/>
            <a:ext cx="5715000" cy="388568"/>
          </a:xfrm>
          <a:prstGeom prst="rect">
            <a:avLst/>
          </a:prstGeom>
          <a:noFill/>
        </p:spPr>
        <p:txBody>
          <a:bodyPr wrap="square">
            <a:spAutoFit/>
          </a:bodyPr>
          <a:lstStyle/>
          <a:p>
            <a:pPr lvl="0" algn="ctr" rtl="1">
              <a:lnSpc>
                <a:spcPct val="150000"/>
              </a:lnSpc>
            </a:pPr>
            <a:r>
              <a:rPr lang="fa-IR" sz="1400" dirty="0">
                <a:solidFill>
                  <a:schemeClr val="tx1"/>
                </a:solidFill>
                <a:highlight>
                  <a:srgbClr val="FFFF00"/>
                </a:highlight>
                <a:latin typeface="IRANSansFaNum Medium" panose="020B0604020202020204" charset="-78"/>
                <a:cs typeface="IRANSansFaNum Medium" panose="020B0604020202020204" charset="-78"/>
              </a:rPr>
              <a:t>قانون برگزاری مناقصات، مصوب 1383</a:t>
            </a:r>
            <a:endParaRPr lang="fa-IR" sz="1400" dirty="0">
              <a:solidFill>
                <a:schemeClr val="tx1"/>
              </a:solidFill>
              <a:latin typeface="IRANSansFaNum Medium" panose="020B0604020202020204" charset="-78"/>
              <a:cs typeface="IRANSansFaNum Medium" panose="020B0604020202020204" charset="-78"/>
            </a:endParaRPr>
          </a:p>
        </p:txBody>
      </p:sp>
      <p:sp>
        <p:nvSpPr>
          <p:cNvPr id="5" name="TextBox 4">
            <a:extLst>
              <a:ext uri="{FF2B5EF4-FFF2-40B4-BE49-F238E27FC236}">
                <a16:creationId xmlns:a16="http://schemas.microsoft.com/office/drawing/2014/main" id="{DB1CCF05-8EEE-8BAA-A52A-49D3F05B5DA2}"/>
              </a:ext>
            </a:extLst>
          </p:cNvPr>
          <p:cNvSpPr txBox="1"/>
          <p:nvPr/>
        </p:nvSpPr>
        <p:spPr>
          <a:xfrm>
            <a:off x="228600" y="1504950"/>
            <a:ext cx="7786914" cy="1477328"/>
          </a:xfrm>
          <a:prstGeom prst="rect">
            <a:avLst/>
          </a:prstGeom>
          <a:noFill/>
        </p:spPr>
        <p:txBody>
          <a:bodyPr wrap="square">
            <a:spAutoFit/>
          </a:bodyPr>
          <a:lstStyle/>
          <a:p>
            <a:pPr algn="r" rtl="1"/>
            <a:r>
              <a:rPr lang="fa-IR" b="0" i="0" dirty="0">
                <a:solidFill>
                  <a:srgbClr val="212529"/>
                </a:solidFill>
                <a:effectLst/>
                <a:latin typeface="IRANSansFaNum" panose="020B0506030804020204" pitchFamily="34" charset="-78"/>
                <a:cs typeface="IRANSansFaNum" panose="020B0506030804020204" pitchFamily="34" charset="-78"/>
              </a:rPr>
              <a:t>ماده 28 - تركيب هيات ترك تشريفات مناقصه </a:t>
            </a:r>
          </a:p>
          <a:p>
            <a:pPr algn="r" rtl="1"/>
            <a:r>
              <a:rPr lang="fa-IR" b="0" i="0" dirty="0">
                <a:solidFill>
                  <a:srgbClr val="212529"/>
                </a:solidFill>
                <a:effectLst/>
                <a:latin typeface="IRANSansFaNum" panose="020B0506030804020204" pitchFamily="34" charset="-78"/>
                <a:cs typeface="IRANSansFaNum" panose="020B0506030804020204" pitchFamily="34" charset="-78"/>
              </a:rPr>
              <a:t>...</a:t>
            </a:r>
          </a:p>
          <a:p>
            <a:pPr algn="r" rtl="1"/>
            <a:r>
              <a:rPr lang="fa-IR" b="0" i="0" dirty="0">
                <a:solidFill>
                  <a:srgbClr val="212529"/>
                </a:solidFill>
                <a:effectLst/>
                <a:latin typeface="IRANSansFaNum" panose="020B0506030804020204" pitchFamily="34" charset="-78"/>
                <a:cs typeface="IRANSansFaNum" panose="020B0506030804020204" pitchFamily="34" charset="-78"/>
              </a:rPr>
              <a:t>ه - - در اجراي ماده ( 27 ) اين قانون در صورتي كه مبلغ معامله بيش از </a:t>
            </a:r>
            <a:r>
              <a:rPr lang="fa-IR" b="0" i="0" dirty="0">
                <a:solidFill>
                  <a:srgbClr val="212529"/>
                </a:solidFill>
                <a:effectLst/>
                <a:highlight>
                  <a:srgbClr val="FFFF00"/>
                </a:highlight>
                <a:latin typeface="IRANSansFaNum" panose="020B0506030804020204" pitchFamily="34" charset="-78"/>
                <a:cs typeface="IRANSansFaNum" panose="020B0506030804020204" pitchFamily="34" charset="-78"/>
              </a:rPr>
              <a:t>پنجاه برابر</a:t>
            </a:r>
            <a:r>
              <a:rPr lang="en-US" b="0" i="0" dirty="0">
                <a:solidFill>
                  <a:srgbClr val="212529"/>
                </a:solidFill>
                <a:effectLst/>
                <a:highlight>
                  <a:srgbClr val="FFFF00"/>
                </a:highlight>
                <a:latin typeface="IRANSansFaNum" panose="020B0506030804020204" pitchFamily="34" charset="-78"/>
                <a:cs typeface="IRANSansFaNum" panose="020B0506030804020204" pitchFamily="34" charset="-78"/>
              </a:rPr>
              <a:t> </a:t>
            </a:r>
            <a:r>
              <a:rPr lang="fa-IR" b="0" i="0" dirty="0">
                <a:solidFill>
                  <a:srgbClr val="212529"/>
                </a:solidFill>
                <a:effectLst/>
                <a:highlight>
                  <a:srgbClr val="FFFF00"/>
                </a:highlight>
                <a:latin typeface="IRANSansFaNum" panose="020B0506030804020204" pitchFamily="34" charset="-78"/>
                <a:cs typeface="IRANSansFaNum" panose="020B0506030804020204" pitchFamily="34" charset="-78"/>
              </a:rPr>
              <a:t>نصاب معاملات كوچك </a:t>
            </a:r>
            <a:r>
              <a:rPr lang="fa-IR" b="0" i="0" dirty="0">
                <a:solidFill>
                  <a:srgbClr val="212529"/>
                </a:solidFill>
                <a:effectLst/>
                <a:latin typeface="IRANSansFaNum" panose="020B0506030804020204" pitchFamily="34" charset="-78"/>
                <a:cs typeface="IRANSansFaNum" panose="020B0506030804020204" pitchFamily="34" charset="-78"/>
              </a:rPr>
              <a:t>باشد، انجام معامله پس از تصويب هيات هاي سه نفري موضوع اين ماده حسب مورد با تاييد مقامات زير مجاز خواهد بود: </a:t>
            </a:r>
          </a:p>
        </p:txBody>
      </p:sp>
    </p:spTree>
    <p:extLst>
      <p:ext uri="{BB962C8B-B14F-4D97-AF65-F5344CB8AC3E}">
        <p14:creationId xmlns:p14="http://schemas.microsoft.com/office/powerpoint/2010/main" val="1193958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B6F15528-21DE-4FAA-801E-634DDDAF4B2B}" type="slidenum">
              <a:rPr lang="en-US" smtClean="0"/>
              <a:pPr/>
              <a:t>41</a:t>
            </a:fld>
            <a:endParaRPr lang="en-US" dirty="0"/>
          </a:p>
        </p:txBody>
      </p:sp>
      <p:sp>
        <p:nvSpPr>
          <p:cNvPr id="16" name="Rounded Rectangle 15"/>
          <p:cNvSpPr/>
          <p:nvPr/>
        </p:nvSpPr>
        <p:spPr>
          <a:xfrm>
            <a:off x="457200" y="57150"/>
            <a:ext cx="7696200" cy="304800"/>
          </a:xfrm>
          <a:prstGeom prst="roundRect">
            <a:avLst/>
          </a:prstGeom>
          <a:gradFill flip="none" rotWithShape="1">
            <a:gsLst>
              <a:gs pos="50000">
                <a:schemeClr val="accent6">
                  <a:lumMod val="75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dirty="0">
                <a:solidFill>
                  <a:schemeClr val="bg1"/>
                </a:solidFill>
                <a:latin typeface="IRANSansFaNum Black" panose="020B0506030804020204" pitchFamily="34" charset="-78"/>
                <a:cs typeface="IRANSansFaNum Black" panose="020B0506030804020204" pitchFamily="34" charset="-78"/>
              </a:rPr>
              <a:t>معیار پیشنهادی تقسیم‌بندی‌ پروژه‌های نرم‌افزاری (بر حسب اندازه)</a:t>
            </a:r>
          </a:p>
        </p:txBody>
      </p:sp>
      <p:sp>
        <p:nvSpPr>
          <p:cNvPr id="2" name="Rounded Rectangle 16">
            <a:extLst>
              <a:ext uri="{FF2B5EF4-FFF2-40B4-BE49-F238E27FC236}">
                <a16:creationId xmlns:a16="http://schemas.microsoft.com/office/drawing/2014/main" id="{DE3ACD80-AE4B-E854-F682-0B0800001CB2}"/>
              </a:ext>
            </a:extLst>
          </p:cNvPr>
          <p:cNvSpPr/>
          <p:nvPr/>
        </p:nvSpPr>
        <p:spPr>
          <a:xfrm>
            <a:off x="228600" y="438150"/>
            <a:ext cx="7932057" cy="426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algn="just" rtl="1">
              <a:spcBef>
                <a:spcPts val="0"/>
              </a:spcBef>
              <a:spcAft>
                <a:spcPts val="0"/>
              </a:spcAft>
            </a:pPr>
            <a:r>
              <a:rPr lang="fa-IR" sz="1600" b="1"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rPr>
              <a:t>با توجه به مقررات متعددی که بر اساس تقسیم‌بندی معاملات (قراردادهای) دولتی برحسب مبلغ برآوردی یا مبلغ قرارداد وجود دارد، پیشنهاد می‌شود سطوح زیر برای تقسیم‌بندی پروژه‌های نرم‌افزاری اعمال گردد:</a:t>
            </a:r>
          </a:p>
          <a:p>
            <a:pPr marL="0" marR="0" algn="just" rtl="1">
              <a:spcBef>
                <a:spcPts val="0"/>
              </a:spcBef>
              <a:spcAft>
                <a:spcPts val="0"/>
              </a:spcAft>
            </a:pPr>
            <a:endParaRPr lang="fa-IR" sz="1600" b="1" dirty="0">
              <a:solidFill>
                <a:schemeClr val="tx1"/>
              </a:solidFill>
              <a:latin typeface="IRANSansFaNum" panose="020B0506030804020204" pitchFamily="34" charset="-78"/>
              <a:ea typeface="Times New Roman" panose="02020603050405020304" pitchFamily="18" charset="0"/>
              <a:cs typeface="IRANSansFaNum" panose="020B0506030804020204" pitchFamily="34" charset="-78"/>
            </a:endParaRPr>
          </a:p>
          <a:p>
            <a:pPr marL="0" marR="0" algn="just" rtl="1">
              <a:spcBef>
                <a:spcPts val="0"/>
              </a:spcBef>
              <a:spcAft>
                <a:spcPts val="0"/>
              </a:spcAft>
            </a:pPr>
            <a:endParaRPr lang="fa-IR" sz="1600" b="1"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endParaRPr>
          </a:p>
          <a:p>
            <a:pPr algn="r" rtl="1">
              <a:lnSpc>
                <a:spcPct val="150000"/>
              </a:lnSpc>
            </a:pPr>
            <a:endParaRPr lang="fa-IR" sz="1600" dirty="0">
              <a:solidFill>
                <a:schemeClr val="tx1"/>
              </a:solidFill>
              <a:latin typeface="IRANSansFaNum Medium" panose="020B0604020202020204" charset="-78"/>
              <a:cs typeface="IRANSansFaNum Medium" panose="020B0604020202020204" charset="-78"/>
            </a:endParaRPr>
          </a:p>
        </p:txBody>
      </p:sp>
      <p:graphicFrame>
        <p:nvGraphicFramePr>
          <p:cNvPr id="3" name="Table 3">
            <a:extLst>
              <a:ext uri="{FF2B5EF4-FFF2-40B4-BE49-F238E27FC236}">
                <a16:creationId xmlns:a16="http://schemas.microsoft.com/office/drawing/2014/main" id="{3D8F4745-BCB9-80A3-9A94-BB98A17D18D6}"/>
              </a:ext>
            </a:extLst>
          </p:cNvPr>
          <p:cNvGraphicFramePr>
            <a:graphicFrameLocks noGrp="1"/>
          </p:cNvGraphicFramePr>
          <p:nvPr>
            <p:extLst>
              <p:ext uri="{D42A27DB-BD31-4B8C-83A1-F6EECF244321}">
                <p14:modId xmlns:p14="http://schemas.microsoft.com/office/powerpoint/2010/main" val="101748967"/>
              </p:ext>
            </p:extLst>
          </p:nvPr>
        </p:nvGraphicFramePr>
        <p:xfrm>
          <a:off x="308428" y="1352550"/>
          <a:ext cx="7772400" cy="2225040"/>
        </p:xfrm>
        <a:graphic>
          <a:graphicData uri="http://schemas.openxmlformats.org/drawingml/2006/table">
            <a:tbl>
              <a:tblPr rtl="1" firstRow="1" bandRow="1">
                <a:tableStyleId>{5C22544A-7EE6-4342-B048-85BDC9FD1C3A}</a:tableStyleId>
              </a:tblPr>
              <a:tblGrid>
                <a:gridCol w="794656">
                  <a:extLst>
                    <a:ext uri="{9D8B030D-6E8A-4147-A177-3AD203B41FA5}">
                      <a16:colId xmlns:a16="http://schemas.microsoft.com/office/drawing/2014/main" val="3881454025"/>
                    </a:ext>
                  </a:extLst>
                </a:gridCol>
                <a:gridCol w="1106714">
                  <a:extLst>
                    <a:ext uri="{9D8B030D-6E8A-4147-A177-3AD203B41FA5}">
                      <a16:colId xmlns:a16="http://schemas.microsoft.com/office/drawing/2014/main" val="3409352206"/>
                    </a:ext>
                  </a:extLst>
                </a:gridCol>
                <a:gridCol w="3033486">
                  <a:extLst>
                    <a:ext uri="{9D8B030D-6E8A-4147-A177-3AD203B41FA5}">
                      <a16:colId xmlns:a16="http://schemas.microsoft.com/office/drawing/2014/main" val="4253725147"/>
                    </a:ext>
                  </a:extLst>
                </a:gridCol>
                <a:gridCol w="2837544">
                  <a:extLst>
                    <a:ext uri="{9D8B030D-6E8A-4147-A177-3AD203B41FA5}">
                      <a16:colId xmlns:a16="http://schemas.microsoft.com/office/drawing/2014/main" val="3618858430"/>
                    </a:ext>
                  </a:extLst>
                </a:gridCol>
              </a:tblGrid>
              <a:tr h="370840">
                <a:tc>
                  <a:txBody>
                    <a:bodyPr/>
                    <a:lstStyle/>
                    <a:p>
                      <a:pPr algn="ctr"/>
                      <a:r>
                        <a:rPr lang="fa-IR" sz="1400" dirty="0">
                          <a:latin typeface="IRANSansFaNum" panose="020B0506030804020204" pitchFamily="34" charset="-78"/>
                          <a:cs typeface="IRANSansFaNum" panose="020B0506030804020204" pitchFamily="34" charset="-78"/>
                        </a:rPr>
                        <a:t>سطح</a:t>
                      </a:r>
                      <a:endParaRPr lang="en-US" sz="1400" dirty="0">
                        <a:latin typeface="IRANSansFaNum" panose="020B0506030804020204" pitchFamily="34" charset="-78"/>
                        <a:cs typeface="IRANSansFaNum" panose="020B0506030804020204" pitchFamily="34" charset="-78"/>
                      </a:endParaRPr>
                    </a:p>
                  </a:txBody>
                  <a:tcPr anchor="ctr"/>
                </a:tc>
                <a:tc>
                  <a:txBody>
                    <a:bodyPr/>
                    <a:lstStyle/>
                    <a:p>
                      <a:pPr algn="ctr"/>
                      <a:r>
                        <a:rPr lang="fa-IR" sz="1400" dirty="0">
                          <a:latin typeface="IRANSansFaNum" panose="020B0506030804020204" pitchFamily="34" charset="-78"/>
                          <a:cs typeface="IRANSansFaNum" panose="020B0506030804020204" pitchFamily="34" charset="-78"/>
                        </a:rPr>
                        <a:t>دسته‌بندی</a:t>
                      </a:r>
                      <a:endParaRPr lang="en-US" sz="1400" dirty="0">
                        <a:latin typeface="IRANSansFaNum" panose="020B0506030804020204" pitchFamily="34" charset="-78"/>
                        <a:cs typeface="IRANSansFaNum" panose="020B0506030804020204" pitchFamily="34" charset="-78"/>
                      </a:endParaRPr>
                    </a:p>
                  </a:txBody>
                  <a:tcPr anchor="ctr"/>
                </a:tc>
                <a:tc>
                  <a:txBody>
                    <a:bodyPr/>
                    <a:lstStyle/>
                    <a:p>
                      <a:pPr algn="ctr"/>
                      <a:r>
                        <a:rPr lang="fa-IR" sz="1400" dirty="0">
                          <a:latin typeface="IRANSansFaNum" panose="020B0506030804020204" pitchFamily="34" charset="-78"/>
                          <a:cs typeface="IRANSansFaNum" panose="020B0506030804020204" pitchFamily="34" charset="-78"/>
                        </a:rPr>
                        <a:t>معیار</a:t>
                      </a:r>
                      <a:endParaRPr lang="en-US" sz="1400" dirty="0">
                        <a:latin typeface="IRANSansFaNum" panose="020B0506030804020204" pitchFamily="34" charset="-78"/>
                        <a:cs typeface="IRANSansFaNum" panose="020B0506030804020204" pitchFamily="34" charset="-78"/>
                      </a:endParaRPr>
                    </a:p>
                  </a:txBody>
                  <a:tcPr anchor="ctr"/>
                </a:tc>
                <a:tc>
                  <a:txBody>
                    <a:bodyPr/>
                    <a:lstStyle/>
                    <a:p>
                      <a:pPr algn="ctr"/>
                      <a:r>
                        <a:rPr lang="fa-IR" sz="1400" dirty="0">
                          <a:latin typeface="IRANSansFaNum" panose="020B0506030804020204" pitchFamily="34" charset="-78"/>
                          <a:cs typeface="IRANSansFaNum" panose="020B0506030804020204" pitchFamily="34" charset="-78"/>
                        </a:rPr>
                        <a:t>بازه معادل در سال 1402 (ریال)</a:t>
                      </a:r>
                      <a:endParaRPr lang="en-US" sz="1400" dirty="0">
                        <a:latin typeface="IRANSansFaNum" panose="020B0506030804020204" pitchFamily="34" charset="-78"/>
                        <a:cs typeface="IRANSansFaNum" panose="020B0506030804020204" pitchFamily="34" charset="-78"/>
                      </a:endParaRPr>
                    </a:p>
                  </a:txBody>
                  <a:tcPr anchor="ctr"/>
                </a:tc>
                <a:extLst>
                  <a:ext uri="{0D108BD9-81ED-4DB2-BD59-A6C34878D82A}">
                    <a16:rowId xmlns:a16="http://schemas.microsoft.com/office/drawing/2014/main" val="3444583807"/>
                  </a:ext>
                </a:extLst>
              </a:tr>
              <a:tr h="370840">
                <a:tc>
                  <a:txBody>
                    <a:bodyPr/>
                    <a:lstStyle/>
                    <a:p>
                      <a:pPr algn="ctr"/>
                      <a:r>
                        <a:rPr lang="fa-IR" sz="1400" dirty="0">
                          <a:latin typeface="IRANSansFaNum" panose="020B0506030804020204" pitchFamily="34" charset="-78"/>
                          <a:cs typeface="IRANSansFaNum" panose="020B0506030804020204" pitchFamily="34" charset="-78"/>
                        </a:rPr>
                        <a:t>۱</a:t>
                      </a:r>
                      <a:endParaRPr lang="en-US" sz="1400" dirty="0">
                        <a:latin typeface="IRANSansFaNum" panose="020B0506030804020204" pitchFamily="34" charset="-78"/>
                        <a:cs typeface="IRANSansFaNum" panose="020B0506030804020204" pitchFamily="34" charset="-78"/>
                      </a:endParaRPr>
                    </a:p>
                  </a:txBody>
                  <a:tcPr anchor="ctr"/>
                </a:tc>
                <a:tc>
                  <a:txBody>
                    <a:bodyPr/>
                    <a:lstStyle/>
                    <a:p>
                      <a:pPr algn="ctr"/>
                      <a:r>
                        <a:rPr lang="fa-IR" sz="1400" dirty="0">
                          <a:latin typeface="IRANSansFaNum" panose="020B0506030804020204" pitchFamily="34" charset="-78"/>
                          <a:cs typeface="IRANSansFaNum" panose="020B0506030804020204" pitchFamily="34" charset="-78"/>
                        </a:rPr>
                        <a:t>کوچک</a:t>
                      </a:r>
                      <a:endParaRPr lang="en-US" sz="1400" dirty="0">
                        <a:latin typeface="IRANSansFaNum" panose="020B0506030804020204" pitchFamily="34" charset="-78"/>
                        <a:cs typeface="IRANSansFaNum" panose="020B0506030804020204" pitchFamily="34" charset="-78"/>
                      </a:endParaRPr>
                    </a:p>
                  </a:txBody>
                  <a:tcPr anchor="ctr"/>
                </a:tc>
                <a:tc>
                  <a:txBody>
                    <a:bodyPr/>
                    <a:lstStyle/>
                    <a:p>
                      <a:pPr algn="ctr"/>
                      <a:r>
                        <a:rPr lang="fa-IR" sz="1400" dirty="0">
                          <a:latin typeface="IRANSansFaNum" panose="020B0506030804020204" pitchFamily="34" charset="-78"/>
                          <a:cs typeface="IRANSansFaNum" panose="020B0506030804020204" pitchFamily="34" charset="-78"/>
                        </a:rPr>
                        <a:t>زیر نصاب معاملات کوچک</a:t>
                      </a:r>
                      <a:endParaRPr lang="en-US" sz="1400" dirty="0">
                        <a:latin typeface="IRANSansFaNum" panose="020B0506030804020204" pitchFamily="34" charset="-78"/>
                        <a:cs typeface="IRANSansFaNum" panose="020B0506030804020204" pitchFamily="34" charset="-78"/>
                      </a:endParaRPr>
                    </a:p>
                  </a:txBody>
                  <a:tcPr anchor="ctr"/>
                </a:tc>
                <a:tc>
                  <a:txBody>
                    <a:bodyPr/>
                    <a:lstStyle/>
                    <a:p>
                      <a:pPr algn="ctr"/>
                      <a:r>
                        <a:rPr lang="fa-IR" sz="1400" dirty="0">
                          <a:latin typeface="IRANSansFaNum" panose="020B0506030804020204" pitchFamily="34" charset="-78"/>
                          <a:cs typeface="IRANSansFaNum" panose="020B0506030804020204" pitchFamily="34" charset="-78"/>
                        </a:rPr>
                        <a:t>1.450.000.000 – ۰</a:t>
                      </a:r>
                      <a:endParaRPr lang="en-US" sz="1400" dirty="0">
                        <a:latin typeface="IRANSansFaNum" panose="020B0506030804020204" pitchFamily="34" charset="-78"/>
                        <a:cs typeface="IRANSansFaNum" panose="020B0506030804020204" pitchFamily="34" charset="-78"/>
                      </a:endParaRPr>
                    </a:p>
                  </a:txBody>
                  <a:tcPr anchor="ctr"/>
                </a:tc>
                <a:extLst>
                  <a:ext uri="{0D108BD9-81ED-4DB2-BD59-A6C34878D82A}">
                    <a16:rowId xmlns:a16="http://schemas.microsoft.com/office/drawing/2014/main" val="3799161643"/>
                  </a:ext>
                </a:extLst>
              </a:tr>
              <a:tr h="370840">
                <a:tc>
                  <a:txBody>
                    <a:bodyPr/>
                    <a:lstStyle/>
                    <a:p>
                      <a:pPr algn="ctr"/>
                      <a:r>
                        <a:rPr lang="fa-IR" sz="1400" dirty="0">
                          <a:latin typeface="IRANSansFaNum" panose="020B0506030804020204" pitchFamily="34" charset="-78"/>
                          <a:cs typeface="IRANSansFaNum" panose="020B0506030804020204" pitchFamily="34" charset="-78"/>
                        </a:rPr>
                        <a:t>۲</a:t>
                      </a:r>
                      <a:endParaRPr lang="en-US" sz="1400" dirty="0">
                        <a:latin typeface="IRANSansFaNum" panose="020B0506030804020204" pitchFamily="34" charset="-78"/>
                        <a:cs typeface="IRANSansFaNum" panose="020B0506030804020204" pitchFamily="34" charset="-78"/>
                      </a:endParaRPr>
                    </a:p>
                  </a:txBody>
                  <a:tcPr anchor="ctr"/>
                </a:tc>
                <a:tc>
                  <a:txBody>
                    <a:bodyPr/>
                    <a:lstStyle/>
                    <a:p>
                      <a:pPr algn="ctr"/>
                      <a:r>
                        <a:rPr lang="fa-IR" sz="1400" dirty="0">
                          <a:latin typeface="IRANSansFaNum" panose="020B0506030804020204" pitchFamily="34" charset="-78"/>
                          <a:cs typeface="IRANSansFaNum" panose="020B0506030804020204" pitchFamily="34" charset="-78"/>
                        </a:rPr>
                        <a:t>متوسط</a:t>
                      </a:r>
                      <a:endParaRPr lang="en-US" sz="1400" dirty="0">
                        <a:latin typeface="IRANSansFaNum" panose="020B0506030804020204" pitchFamily="34" charset="-78"/>
                        <a:cs typeface="IRANSansFaNum" panose="020B0506030804020204" pitchFamily="34" charset="-78"/>
                      </a:endParaRPr>
                    </a:p>
                  </a:txBody>
                  <a:tcPr anchor="ctr"/>
                </a:tc>
                <a:tc>
                  <a:txBody>
                    <a:bodyPr/>
                    <a:lstStyle/>
                    <a:p>
                      <a:pPr algn="ctr"/>
                      <a:r>
                        <a:rPr lang="fa-IR" sz="1400" dirty="0">
                          <a:latin typeface="IRANSansFaNum" panose="020B0506030804020204" pitchFamily="34" charset="-78"/>
                          <a:cs typeface="IRANSansFaNum" panose="020B0506030804020204" pitchFamily="34" charset="-78"/>
                        </a:rPr>
                        <a:t>تا ۱۰ برابر نصاب معاملات کوچک</a:t>
                      </a:r>
                      <a:endParaRPr lang="en-US" sz="1400" dirty="0">
                        <a:latin typeface="IRANSansFaNum" panose="020B0506030804020204" pitchFamily="34" charset="-78"/>
                        <a:cs typeface="IRANSansFaNum" panose="020B0506030804020204" pitchFamily="34" charset="-78"/>
                      </a:endParaRPr>
                    </a:p>
                  </a:txBody>
                  <a:tcPr anchor="ctr"/>
                </a:tc>
                <a:tc>
                  <a:txBody>
                    <a:bodyPr/>
                    <a:lstStyle/>
                    <a:p>
                      <a:pPr algn="ctr"/>
                      <a:r>
                        <a:rPr lang="fa-IR" sz="1400" dirty="0">
                          <a:latin typeface="IRANSansFaNum" panose="020B0506030804020204" pitchFamily="34" charset="-78"/>
                          <a:cs typeface="IRANSansFaNum" panose="020B0506030804020204" pitchFamily="34" charset="-78"/>
                        </a:rPr>
                        <a:t>14.500.000.000 – 1.450.000.00۱</a:t>
                      </a:r>
                      <a:endParaRPr lang="en-US" sz="1400" dirty="0">
                        <a:latin typeface="IRANSansFaNum" panose="020B0506030804020204" pitchFamily="34" charset="-78"/>
                        <a:cs typeface="IRANSansFaNum" panose="020B0506030804020204" pitchFamily="34" charset="-78"/>
                      </a:endParaRPr>
                    </a:p>
                  </a:txBody>
                  <a:tcPr anchor="ctr"/>
                </a:tc>
                <a:extLst>
                  <a:ext uri="{0D108BD9-81ED-4DB2-BD59-A6C34878D82A}">
                    <a16:rowId xmlns:a16="http://schemas.microsoft.com/office/drawing/2014/main" val="4217070352"/>
                  </a:ext>
                </a:extLst>
              </a:tr>
              <a:tr h="370840">
                <a:tc>
                  <a:txBody>
                    <a:bodyPr/>
                    <a:lstStyle/>
                    <a:p>
                      <a:pPr algn="ctr"/>
                      <a:r>
                        <a:rPr lang="fa-IR" sz="1400" dirty="0">
                          <a:latin typeface="IRANSansFaNum" panose="020B0506030804020204" pitchFamily="34" charset="-78"/>
                          <a:cs typeface="IRANSansFaNum" panose="020B0506030804020204" pitchFamily="34" charset="-78"/>
                        </a:rPr>
                        <a:t>۳</a:t>
                      </a:r>
                      <a:endParaRPr lang="en-US" sz="1400" dirty="0">
                        <a:latin typeface="IRANSansFaNum" panose="020B0506030804020204" pitchFamily="34" charset="-78"/>
                        <a:cs typeface="IRANSansFaNum" panose="020B0506030804020204" pitchFamily="34" charset="-78"/>
                      </a:endParaRPr>
                    </a:p>
                  </a:txBody>
                  <a:tcPr anchor="ctr"/>
                </a:tc>
                <a:tc>
                  <a:txBody>
                    <a:bodyPr/>
                    <a:lstStyle/>
                    <a:p>
                      <a:pPr algn="ctr"/>
                      <a:r>
                        <a:rPr lang="fa-IR" sz="1400" dirty="0">
                          <a:latin typeface="IRANSansFaNum" panose="020B0506030804020204" pitchFamily="34" charset="-78"/>
                          <a:cs typeface="IRANSansFaNum" panose="020B0506030804020204" pitchFamily="34" charset="-78"/>
                        </a:rPr>
                        <a:t>بزرگ</a:t>
                      </a:r>
                      <a:endParaRPr lang="en-US" sz="1400" dirty="0">
                        <a:latin typeface="IRANSansFaNum" panose="020B0506030804020204" pitchFamily="34" charset="-78"/>
                        <a:cs typeface="IRANSansFaNum" panose="020B0506030804020204" pitchFamily="34" charset="-78"/>
                      </a:endParaRPr>
                    </a:p>
                  </a:txBody>
                  <a:tcPr anchor="ctr"/>
                </a:tc>
                <a:tc>
                  <a:txBody>
                    <a:bodyPr/>
                    <a:lstStyle/>
                    <a:p>
                      <a:pPr algn="ctr"/>
                      <a:r>
                        <a:rPr lang="fa-IR" sz="1400" dirty="0">
                          <a:latin typeface="IRANSansFaNum" panose="020B0506030804020204" pitchFamily="34" charset="-78"/>
                          <a:cs typeface="IRANSansFaNum" panose="020B0506030804020204" pitchFamily="34" charset="-78"/>
                        </a:rPr>
                        <a:t>تا ۱۰۰ برابر نصاب معاملات کوچک</a:t>
                      </a:r>
                      <a:endParaRPr lang="en-US" sz="1400" dirty="0">
                        <a:latin typeface="IRANSansFaNum" panose="020B0506030804020204" pitchFamily="34" charset="-78"/>
                        <a:cs typeface="IRANSansFaNum" panose="020B0506030804020204" pitchFamily="34" charset="-78"/>
                      </a:endParaRPr>
                    </a:p>
                  </a:txBody>
                  <a:tcPr anchor="ctr"/>
                </a:tc>
                <a:tc>
                  <a:txBody>
                    <a:bodyPr/>
                    <a:lstStyle/>
                    <a:p>
                      <a:pPr algn="ctr"/>
                      <a:r>
                        <a:rPr lang="fa-IR" sz="1400" dirty="0">
                          <a:latin typeface="IRANSansFaNum" panose="020B0506030804020204" pitchFamily="34" charset="-78"/>
                          <a:cs typeface="IRANSansFaNum" panose="020B0506030804020204" pitchFamily="34" charset="-78"/>
                        </a:rPr>
                        <a:t>145.000.000.000 – 43.500.000.001</a:t>
                      </a:r>
                      <a:endParaRPr lang="en-US" sz="1400" dirty="0">
                        <a:latin typeface="IRANSansFaNum" panose="020B0506030804020204" pitchFamily="34" charset="-78"/>
                        <a:cs typeface="IRANSansFaNum" panose="020B0506030804020204" pitchFamily="34" charset="-78"/>
                      </a:endParaRPr>
                    </a:p>
                  </a:txBody>
                  <a:tcPr anchor="ctr"/>
                </a:tc>
                <a:extLst>
                  <a:ext uri="{0D108BD9-81ED-4DB2-BD59-A6C34878D82A}">
                    <a16:rowId xmlns:a16="http://schemas.microsoft.com/office/drawing/2014/main" val="1390833885"/>
                  </a:ext>
                </a:extLst>
              </a:tr>
              <a:tr h="370840">
                <a:tc>
                  <a:txBody>
                    <a:bodyPr/>
                    <a:lstStyle/>
                    <a:p>
                      <a:pPr algn="ctr"/>
                      <a:r>
                        <a:rPr lang="fa-IR" sz="1400" dirty="0">
                          <a:latin typeface="IRANSansFaNum" panose="020B0506030804020204" pitchFamily="34" charset="-78"/>
                          <a:cs typeface="IRANSansFaNum" panose="020B0506030804020204" pitchFamily="34" charset="-78"/>
                        </a:rPr>
                        <a:t>4</a:t>
                      </a:r>
                      <a:endParaRPr lang="en-US" sz="1400" dirty="0">
                        <a:latin typeface="IRANSansFaNum" panose="020B0506030804020204" pitchFamily="34" charset="-78"/>
                        <a:cs typeface="IRANSansFaNum" panose="020B0506030804020204" pitchFamily="34" charset="-78"/>
                      </a:endParaRPr>
                    </a:p>
                  </a:txBody>
                  <a:tcPr anchor="ctr"/>
                </a:tc>
                <a:tc>
                  <a:txBody>
                    <a:bodyPr/>
                    <a:lstStyle/>
                    <a:p>
                      <a:pPr algn="ctr"/>
                      <a:r>
                        <a:rPr lang="fa-IR" sz="1400" dirty="0">
                          <a:latin typeface="IRANSansFaNum" panose="020B0506030804020204" pitchFamily="34" charset="-78"/>
                          <a:cs typeface="IRANSansFaNum" panose="020B0506030804020204" pitchFamily="34" charset="-78"/>
                        </a:rPr>
                        <a:t>بسیار بزرگ</a:t>
                      </a:r>
                      <a:endParaRPr lang="en-US" sz="1400" dirty="0">
                        <a:latin typeface="IRANSansFaNum" panose="020B0506030804020204" pitchFamily="34" charset="-78"/>
                        <a:cs typeface="IRANSansFaNum" panose="020B0506030804020204" pitchFamily="34" charset="-78"/>
                      </a:endParaRPr>
                    </a:p>
                  </a:txBody>
                  <a:tcPr anchor="ctr"/>
                </a:tc>
                <a:tc>
                  <a:txBody>
                    <a:bodyPr/>
                    <a:lstStyle/>
                    <a:p>
                      <a:pPr algn="ctr"/>
                      <a:r>
                        <a:rPr lang="fa-IR" sz="1400" dirty="0">
                          <a:latin typeface="IRANSansFaNum" panose="020B0506030804020204" pitchFamily="34" charset="-78"/>
                          <a:cs typeface="IRANSansFaNum" panose="020B0506030804020204" pitchFamily="34" charset="-78"/>
                        </a:rPr>
                        <a:t>تا 1000 برابر نصاب معاملات کوچک</a:t>
                      </a:r>
                      <a:endParaRPr lang="en-US" sz="1400" dirty="0">
                        <a:latin typeface="IRANSansFaNum" panose="020B0506030804020204" pitchFamily="34" charset="-78"/>
                        <a:cs typeface="IRANSansFaNum" panose="020B0506030804020204" pitchFamily="34" charset="-78"/>
                      </a:endParaRPr>
                    </a:p>
                  </a:txBody>
                  <a:tcPr anchor="ctr"/>
                </a:tc>
                <a:tc>
                  <a:txBody>
                    <a:bodyPr/>
                    <a:lstStyle/>
                    <a:p>
                      <a:pPr algn="ctr"/>
                      <a:r>
                        <a:rPr lang="fa-IR" sz="1400" dirty="0">
                          <a:latin typeface="IRANSansFaNum" panose="020B0506030804020204" pitchFamily="34" charset="-78"/>
                          <a:cs typeface="IRANSansFaNum" panose="020B0506030804020204" pitchFamily="34" charset="-78"/>
                        </a:rPr>
                        <a:t>1.450.000.000.000 – 145.000.000.001</a:t>
                      </a:r>
                      <a:endParaRPr lang="en-US" sz="1400" dirty="0">
                        <a:latin typeface="IRANSansFaNum" panose="020B0506030804020204" pitchFamily="34" charset="-78"/>
                        <a:cs typeface="IRANSansFaNum" panose="020B0506030804020204" pitchFamily="34" charset="-78"/>
                      </a:endParaRPr>
                    </a:p>
                  </a:txBody>
                  <a:tcPr anchor="ctr"/>
                </a:tc>
                <a:extLst>
                  <a:ext uri="{0D108BD9-81ED-4DB2-BD59-A6C34878D82A}">
                    <a16:rowId xmlns:a16="http://schemas.microsoft.com/office/drawing/2014/main" val="717880362"/>
                  </a:ext>
                </a:extLst>
              </a:tr>
              <a:tr h="370840">
                <a:tc>
                  <a:txBody>
                    <a:bodyPr/>
                    <a:lstStyle/>
                    <a:p>
                      <a:pPr algn="ctr"/>
                      <a:r>
                        <a:rPr lang="fa-IR" sz="1400" dirty="0">
                          <a:latin typeface="IRANSansFaNum" panose="020B0506030804020204" pitchFamily="34" charset="-78"/>
                          <a:cs typeface="IRANSansFaNum" panose="020B0506030804020204" pitchFamily="34" charset="-78"/>
                        </a:rPr>
                        <a:t>۵</a:t>
                      </a:r>
                      <a:endParaRPr lang="en-US" sz="1400" dirty="0">
                        <a:latin typeface="IRANSansFaNum" panose="020B0506030804020204" pitchFamily="34" charset="-78"/>
                        <a:cs typeface="IRANSansFaNum" panose="020B0506030804020204" pitchFamily="34" charset="-78"/>
                      </a:endParaRPr>
                    </a:p>
                  </a:txBody>
                  <a:tcPr anchor="ctr"/>
                </a:tc>
                <a:tc>
                  <a:txBody>
                    <a:bodyPr/>
                    <a:lstStyle/>
                    <a:p>
                      <a:pPr algn="ctr"/>
                      <a:r>
                        <a:rPr lang="fa-IR" sz="1400" dirty="0">
                          <a:latin typeface="IRANSansFaNum" panose="020B0506030804020204" pitchFamily="34" charset="-78"/>
                          <a:cs typeface="IRANSansFaNum" panose="020B0506030804020204" pitchFamily="34" charset="-78"/>
                        </a:rPr>
                        <a:t>کلان</a:t>
                      </a:r>
                      <a:endParaRPr lang="en-US" sz="1400" dirty="0">
                        <a:latin typeface="IRANSansFaNum" panose="020B0506030804020204" pitchFamily="34" charset="-78"/>
                        <a:cs typeface="IRANSansFaNum" panose="020B0506030804020204" pitchFamily="34" charset="-78"/>
                      </a:endParaRPr>
                    </a:p>
                  </a:txBody>
                  <a:tcPr anchor="ctr"/>
                </a:tc>
                <a:tc>
                  <a:txBody>
                    <a:bodyPr/>
                    <a:lstStyle/>
                    <a:p>
                      <a:pPr algn="ctr"/>
                      <a:r>
                        <a:rPr lang="fa-IR" sz="1400" dirty="0">
                          <a:latin typeface="IRANSansFaNum" panose="020B0506030804020204" pitchFamily="34" charset="-78"/>
                          <a:cs typeface="IRANSansFaNum" panose="020B0506030804020204" pitchFamily="34" charset="-78"/>
                        </a:rPr>
                        <a:t>بیش از 1000 برابر نصاب معاملات کوچک</a:t>
                      </a:r>
                      <a:endParaRPr lang="en-US" sz="1400" dirty="0">
                        <a:latin typeface="IRANSansFaNum" panose="020B0506030804020204" pitchFamily="34" charset="-78"/>
                        <a:cs typeface="IRANSansFaNum" panose="020B0506030804020204" pitchFamily="34" charset="-78"/>
                      </a:endParaRPr>
                    </a:p>
                  </a:txBody>
                  <a:tcPr anchor="ctr"/>
                </a:tc>
                <a:tc>
                  <a:txBody>
                    <a:bodyPr/>
                    <a:lstStyle/>
                    <a:p>
                      <a:pPr algn="ctr"/>
                      <a:r>
                        <a:rPr lang="fa-IR" sz="1400" dirty="0">
                          <a:latin typeface="IRANSansFaNum" panose="020B0506030804020204" pitchFamily="34" charset="-78"/>
                          <a:cs typeface="IRANSansFaNum" panose="020B0506030804020204" pitchFamily="34" charset="-78"/>
                        </a:rPr>
                        <a:t>بیش از 1.450.000.000.000</a:t>
                      </a:r>
                      <a:endParaRPr lang="en-US" sz="1400" dirty="0">
                        <a:latin typeface="IRANSansFaNum" panose="020B0506030804020204" pitchFamily="34" charset="-78"/>
                        <a:cs typeface="IRANSansFaNum" panose="020B0506030804020204" pitchFamily="34" charset="-78"/>
                      </a:endParaRPr>
                    </a:p>
                  </a:txBody>
                  <a:tcPr anchor="ctr"/>
                </a:tc>
                <a:extLst>
                  <a:ext uri="{0D108BD9-81ED-4DB2-BD59-A6C34878D82A}">
                    <a16:rowId xmlns:a16="http://schemas.microsoft.com/office/drawing/2014/main" val="2289673047"/>
                  </a:ext>
                </a:extLst>
              </a:tr>
            </a:tbl>
          </a:graphicData>
        </a:graphic>
      </p:graphicFrame>
    </p:spTree>
    <p:extLst>
      <p:ext uri="{BB962C8B-B14F-4D97-AF65-F5344CB8AC3E}">
        <p14:creationId xmlns:p14="http://schemas.microsoft.com/office/powerpoint/2010/main" val="373368241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BEC2DF1-2C23-98E0-FFB2-163EBB61D7A7}"/>
              </a:ext>
            </a:extLst>
          </p:cNvPr>
          <p:cNvSpPr>
            <a:spLocks noGrp="1"/>
          </p:cNvSpPr>
          <p:nvPr>
            <p:ph type="sldNum" sz="quarter" idx="12"/>
          </p:nvPr>
        </p:nvSpPr>
        <p:spPr>
          <a:xfrm>
            <a:off x="6096000" y="4851559"/>
            <a:ext cx="2133600" cy="273844"/>
          </a:xfrm>
        </p:spPr>
        <p:txBody>
          <a:bodyPr/>
          <a:lstStyle/>
          <a:p>
            <a:fld id="{FB2BCEF7-9799-47E0-A3AE-BFA266A1EC0D}" type="slidenum">
              <a:rPr lang="en-US" smtClean="0"/>
              <a:pPr/>
              <a:t>42</a:t>
            </a:fld>
            <a:endParaRPr lang="en-US" dirty="0"/>
          </a:p>
        </p:txBody>
      </p:sp>
      <p:pic>
        <p:nvPicPr>
          <p:cNvPr id="5" name="Picture 4">
            <a:extLst>
              <a:ext uri="{FF2B5EF4-FFF2-40B4-BE49-F238E27FC236}">
                <a16:creationId xmlns:a16="http://schemas.microsoft.com/office/drawing/2014/main" id="{C9CF4B7A-BC26-2ABA-256C-A2242CCE2AAF}"/>
              </a:ext>
            </a:extLst>
          </p:cNvPr>
          <p:cNvPicPr>
            <a:picLocks noChangeAspect="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0" y="0"/>
            <a:ext cx="8229600" cy="5173504"/>
          </a:xfrm>
          <a:prstGeom prst="rect">
            <a:avLst/>
          </a:prstGeom>
        </p:spPr>
      </p:pic>
      <p:sp>
        <p:nvSpPr>
          <p:cNvPr id="4" name="Text Placeholder 3">
            <a:extLst>
              <a:ext uri="{FF2B5EF4-FFF2-40B4-BE49-F238E27FC236}">
                <a16:creationId xmlns:a16="http://schemas.microsoft.com/office/drawing/2014/main" id="{EC77F38B-911C-3BE7-672E-0FCDF64983D7}"/>
              </a:ext>
            </a:extLst>
          </p:cNvPr>
          <p:cNvSpPr>
            <a:spLocks noGrp="1"/>
          </p:cNvSpPr>
          <p:nvPr>
            <p:ph type="body" sz="quarter" idx="11"/>
          </p:nvPr>
        </p:nvSpPr>
        <p:spPr>
          <a:xfrm>
            <a:off x="3276600" y="666750"/>
            <a:ext cx="4381500" cy="2571749"/>
          </a:xfrm>
        </p:spPr>
        <p:txBody>
          <a:bodyPr/>
          <a:lstStyle/>
          <a:p>
            <a:pPr>
              <a:spcBef>
                <a:spcPts val="1680"/>
              </a:spcBef>
            </a:pPr>
            <a:r>
              <a:rPr lang="fa-IR" sz="4000" dirty="0">
                <a:solidFill>
                  <a:schemeClr val="tx2"/>
                </a:solidFill>
              </a:rPr>
              <a:t>سایر ابعاد تقسیم‌بندی قراردادهای نرم‌افزاری</a:t>
            </a:r>
          </a:p>
        </p:txBody>
      </p:sp>
    </p:spTree>
    <p:extLst>
      <p:ext uri="{BB962C8B-B14F-4D97-AF65-F5344CB8AC3E}">
        <p14:creationId xmlns:p14="http://schemas.microsoft.com/office/powerpoint/2010/main" val="347716988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B6F15528-21DE-4FAA-801E-634DDDAF4B2B}" type="slidenum">
              <a:rPr lang="en-US" smtClean="0"/>
              <a:pPr/>
              <a:t>43</a:t>
            </a:fld>
            <a:endParaRPr lang="en-US" dirty="0"/>
          </a:p>
        </p:txBody>
      </p:sp>
      <p:sp>
        <p:nvSpPr>
          <p:cNvPr id="16" name="Rounded Rectangle 15"/>
          <p:cNvSpPr/>
          <p:nvPr/>
        </p:nvSpPr>
        <p:spPr>
          <a:xfrm>
            <a:off x="457200" y="57150"/>
            <a:ext cx="7696200" cy="304800"/>
          </a:xfrm>
          <a:prstGeom prst="roundRect">
            <a:avLst/>
          </a:prstGeom>
          <a:gradFill flip="none" rotWithShape="1">
            <a:gsLst>
              <a:gs pos="50000">
                <a:schemeClr val="accent6">
                  <a:lumMod val="75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dirty="0">
                <a:solidFill>
                  <a:schemeClr val="bg1"/>
                </a:solidFill>
                <a:latin typeface="IRANSansFaNum Black" panose="020B0506030804020204" pitchFamily="34" charset="-78"/>
                <a:cs typeface="IRANSansFaNum Black" panose="020B0506030804020204" pitchFamily="34" charset="-78"/>
              </a:rPr>
              <a:t>سایر ابعاد تقسیم‌بندی قراردادهای نرم‌افزاری</a:t>
            </a:r>
          </a:p>
        </p:txBody>
      </p:sp>
      <p:sp>
        <p:nvSpPr>
          <p:cNvPr id="2" name="Rounded Rectangle 16">
            <a:extLst>
              <a:ext uri="{FF2B5EF4-FFF2-40B4-BE49-F238E27FC236}">
                <a16:creationId xmlns:a16="http://schemas.microsoft.com/office/drawing/2014/main" id="{DE3ACD80-AE4B-E854-F682-0B0800001CB2}"/>
              </a:ext>
            </a:extLst>
          </p:cNvPr>
          <p:cNvSpPr/>
          <p:nvPr/>
        </p:nvSpPr>
        <p:spPr>
          <a:xfrm>
            <a:off x="228600" y="438150"/>
            <a:ext cx="7932057" cy="426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just" rtl="1">
              <a:lnSpc>
                <a:spcPct val="150000"/>
              </a:lnSpc>
            </a:pPr>
            <a:r>
              <a:rPr lang="fa-IR" sz="1600" dirty="0">
                <a:solidFill>
                  <a:schemeClr val="tx1"/>
                </a:solidFill>
                <a:latin typeface="IRANSansFaNum Medium" panose="020B0604020202020204" charset="-78"/>
                <a:cs typeface="IRANSansFaNum Medium" panose="020B0604020202020204" charset="-78"/>
              </a:rPr>
              <a:t>غیر از دو بعد «موضوع» و «اندازه» قراردادهای نرم‌افزاری که اشاره شد، ممکن است این قراردادها از ابعاد دیگری هم دسته‌بندی گردند:</a:t>
            </a:r>
          </a:p>
          <a:p>
            <a:pPr marL="285750" indent="-285750" algn="just" rtl="1">
              <a:lnSpc>
                <a:spcPct val="150000"/>
              </a:lnSpc>
              <a:buFont typeface="Wingdings" panose="05000000000000000000" pitchFamily="2" charset="2"/>
              <a:buChar char="v"/>
            </a:pPr>
            <a:r>
              <a:rPr lang="fa-IR" sz="1600" dirty="0">
                <a:solidFill>
                  <a:schemeClr val="tx1"/>
                </a:solidFill>
                <a:latin typeface="IRANSansFaNum Medium" panose="020B0604020202020204" charset="-78"/>
                <a:cs typeface="IRANSansFaNum Medium" panose="020B0604020202020204" charset="-78"/>
              </a:rPr>
              <a:t>تقسیم‌بندی بر اساس الگوی تسهیم منافع</a:t>
            </a:r>
          </a:p>
          <a:p>
            <a:pPr marL="285750" indent="-285750" algn="just" rtl="1">
              <a:lnSpc>
                <a:spcPct val="150000"/>
              </a:lnSpc>
              <a:buFont typeface="Wingdings" panose="05000000000000000000" pitchFamily="2" charset="2"/>
              <a:buChar char="v"/>
            </a:pPr>
            <a:r>
              <a:rPr lang="fa-IR" sz="1600" dirty="0">
                <a:solidFill>
                  <a:schemeClr val="tx1"/>
                </a:solidFill>
                <a:latin typeface="IRANSansFaNum Medium" panose="020B0604020202020204" charset="-78"/>
                <a:cs typeface="IRANSansFaNum Medium" panose="020B0604020202020204" charset="-78"/>
              </a:rPr>
              <a:t>تقسیم‌بندی بر اساس مالکیت بر نرم‌افزار</a:t>
            </a:r>
          </a:p>
          <a:p>
            <a:pPr marL="285750" indent="-285750" algn="just" rtl="1">
              <a:lnSpc>
                <a:spcPct val="150000"/>
              </a:lnSpc>
              <a:buFont typeface="Wingdings" panose="05000000000000000000" pitchFamily="2" charset="2"/>
              <a:buChar char="v"/>
            </a:pPr>
            <a:r>
              <a:rPr lang="fa-IR" sz="1600" dirty="0">
                <a:solidFill>
                  <a:schemeClr val="tx1"/>
                </a:solidFill>
                <a:latin typeface="IRANSansFaNum Medium" panose="020B0604020202020204" charset="-78"/>
                <a:cs typeface="IRANSansFaNum Medium" panose="020B0604020202020204" charset="-78"/>
              </a:rPr>
              <a:t>تقسیم‌بندی بر اساس تعداد عوامل و ارکان پروژه</a:t>
            </a:r>
          </a:p>
          <a:p>
            <a:pPr marL="285750" indent="-285750" algn="just" rtl="1">
              <a:lnSpc>
                <a:spcPct val="150000"/>
              </a:lnSpc>
              <a:buFont typeface="Wingdings" panose="05000000000000000000" pitchFamily="2" charset="2"/>
              <a:buChar char="v"/>
            </a:pPr>
            <a:r>
              <a:rPr lang="fa-IR" sz="1600" dirty="0">
                <a:solidFill>
                  <a:schemeClr val="tx1"/>
                </a:solidFill>
                <a:latin typeface="IRANSansFaNum Medium" panose="020B0604020202020204" charset="-78"/>
                <a:cs typeface="IRANSansFaNum Medium" panose="020B0604020202020204" charset="-78"/>
              </a:rPr>
              <a:t>تقسیم‌بندی بر اساس تعداد تامین‌کننده</a:t>
            </a:r>
          </a:p>
          <a:p>
            <a:pPr marL="285750" indent="-285750" algn="just" rtl="1">
              <a:lnSpc>
                <a:spcPct val="150000"/>
              </a:lnSpc>
              <a:buFont typeface="Wingdings" panose="05000000000000000000" pitchFamily="2" charset="2"/>
              <a:buChar char="v"/>
            </a:pPr>
            <a:r>
              <a:rPr lang="fa-IR" sz="1600" dirty="0">
                <a:solidFill>
                  <a:schemeClr val="tx1"/>
                </a:solidFill>
                <a:latin typeface="IRANSansFaNum Medium" panose="020B0604020202020204" charset="-78"/>
                <a:cs typeface="IRANSansFaNum Medium" panose="020B0604020202020204" charset="-78"/>
              </a:rPr>
              <a:t>تقسیم‌بندی بر اساس فرآیند توافق بر سر تعهدات</a:t>
            </a:r>
          </a:p>
          <a:p>
            <a:pPr marL="285750" indent="-285750" algn="just" rtl="1">
              <a:lnSpc>
                <a:spcPct val="150000"/>
              </a:lnSpc>
              <a:buFont typeface="Wingdings" panose="05000000000000000000" pitchFamily="2" charset="2"/>
              <a:buChar char="v"/>
            </a:pPr>
            <a:r>
              <a:rPr lang="fa-IR" sz="1600" dirty="0">
                <a:solidFill>
                  <a:schemeClr val="tx1"/>
                </a:solidFill>
                <a:latin typeface="IRANSansFaNum Medium" panose="020B0604020202020204" charset="-78"/>
                <a:cs typeface="IRANSansFaNum Medium" panose="020B0604020202020204" charset="-78"/>
              </a:rPr>
              <a:t>تقسیم‌بندی بر اساس تابعیت طرفین</a:t>
            </a:r>
          </a:p>
          <a:p>
            <a:pPr algn="just" rtl="1">
              <a:lnSpc>
                <a:spcPct val="150000"/>
              </a:lnSpc>
            </a:pPr>
            <a:r>
              <a:rPr lang="fa-IR" sz="1600" dirty="0">
                <a:solidFill>
                  <a:schemeClr val="tx1"/>
                </a:solidFill>
                <a:latin typeface="IRANSansFaNum Medium" panose="020B0604020202020204" charset="-78"/>
                <a:cs typeface="IRANSansFaNum Medium" panose="020B0604020202020204" charset="-78"/>
              </a:rPr>
              <a:t>در ادامه این دسته‌بندی‌ها به اجمال معرفی شده و ارتباط آن‌ها با محدوده پروژه حاضر تشریح می‌گردد.</a:t>
            </a:r>
          </a:p>
        </p:txBody>
      </p:sp>
    </p:spTree>
    <p:extLst>
      <p:ext uri="{BB962C8B-B14F-4D97-AF65-F5344CB8AC3E}">
        <p14:creationId xmlns:p14="http://schemas.microsoft.com/office/powerpoint/2010/main" val="21037037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B6F15528-21DE-4FAA-801E-634DDDAF4B2B}" type="slidenum">
              <a:rPr lang="en-US" smtClean="0"/>
              <a:pPr/>
              <a:t>44</a:t>
            </a:fld>
            <a:endParaRPr lang="en-US" dirty="0"/>
          </a:p>
        </p:txBody>
      </p:sp>
      <p:sp>
        <p:nvSpPr>
          <p:cNvPr id="16" name="Rounded Rectangle 15"/>
          <p:cNvSpPr/>
          <p:nvPr/>
        </p:nvSpPr>
        <p:spPr>
          <a:xfrm>
            <a:off x="457200" y="57150"/>
            <a:ext cx="7696200" cy="304800"/>
          </a:xfrm>
          <a:prstGeom prst="roundRect">
            <a:avLst/>
          </a:prstGeom>
          <a:gradFill flip="none" rotWithShape="1">
            <a:gsLst>
              <a:gs pos="50000">
                <a:schemeClr val="accent6">
                  <a:lumMod val="75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dirty="0">
                <a:solidFill>
                  <a:schemeClr val="bg1"/>
                </a:solidFill>
                <a:latin typeface="IRANSansFaNum Black" panose="020B0506030804020204" pitchFamily="34" charset="-78"/>
                <a:cs typeface="IRANSansFaNum Black" panose="020B0506030804020204" pitchFamily="34" charset="-78"/>
              </a:rPr>
              <a:t>تقسیم‌بندی بر اساس الگوی تسهیم منافع</a:t>
            </a:r>
          </a:p>
        </p:txBody>
      </p:sp>
      <p:sp>
        <p:nvSpPr>
          <p:cNvPr id="2" name="Rounded Rectangle 16">
            <a:extLst>
              <a:ext uri="{FF2B5EF4-FFF2-40B4-BE49-F238E27FC236}">
                <a16:creationId xmlns:a16="http://schemas.microsoft.com/office/drawing/2014/main" id="{DE3ACD80-AE4B-E854-F682-0B0800001CB2}"/>
              </a:ext>
            </a:extLst>
          </p:cNvPr>
          <p:cNvSpPr/>
          <p:nvPr/>
        </p:nvSpPr>
        <p:spPr>
          <a:xfrm>
            <a:off x="228600" y="438150"/>
            <a:ext cx="7932057" cy="426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just" rtl="1">
              <a:lnSpc>
                <a:spcPct val="150000"/>
              </a:lnSpc>
            </a:pPr>
            <a:r>
              <a:rPr lang="fa-IR" sz="1600" dirty="0">
                <a:solidFill>
                  <a:schemeClr val="tx1"/>
                </a:solidFill>
                <a:latin typeface="IRANSansFaNum Medium" panose="020B0604020202020204" charset="-78"/>
                <a:cs typeface="IRANSansFaNum Medium" panose="020B0604020202020204" charset="-78"/>
              </a:rPr>
              <a:t>قراردادهای نرم‌افزاری از نظر الگوی سرمایه‌گذاری و تسهیم منافع ممکن است در یکی از سه دسته زیر قرار گیرد:</a:t>
            </a:r>
          </a:p>
          <a:p>
            <a:pPr marL="285750" indent="-285750" algn="just" rtl="1">
              <a:lnSpc>
                <a:spcPct val="150000"/>
              </a:lnSpc>
              <a:buFont typeface="Wingdings" panose="05000000000000000000" pitchFamily="2" charset="2"/>
              <a:buChar char="v"/>
            </a:pPr>
            <a:r>
              <a:rPr lang="fa-IR" sz="1600" dirty="0">
                <a:solidFill>
                  <a:schemeClr val="tx1"/>
                </a:solidFill>
                <a:latin typeface="IRANSansFaNum Medium" panose="020B0604020202020204" charset="-78"/>
                <a:cs typeface="IRANSansFaNum Medium" panose="020B0604020202020204" charset="-78"/>
              </a:rPr>
              <a:t>الگوی مبتنی بر محدوده (</a:t>
            </a:r>
            <a:r>
              <a:rPr lang="en-US" sz="1600" dirty="0">
                <a:solidFill>
                  <a:schemeClr val="tx1"/>
                </a:solidFill>
                <a:latin typeface="IRANSansFaNum Medium" panose="020B0604020202020204" charset="-78"/>
                <a:cs typeface="IRANSansFaNum Medium" panose="020B0604020202020204" charset="-78"/>
              </a:rPr>
              <a:t>fixed-price</a:t>
            </a:r>
            <a:r>
              <a:rPr lang="fa-IR" sz="1600" dirty="0">
                <a:solidFill>
                  <a:schemeClr val="tx1"/>
                </a:solidFill>
                <a:latin typeface="IRANSansFaNum Medium" panose="020B0604020202020204" charset="-78"/>
                <a:cs typeface="IRANSansFaNum Medium" panose="020B0604020202020204" charset="-78"/>
              </a:rPr>
              <a:t>)</a:t>
            </a:r>
          </a:p>
          <a:p>
            <a:pPr marL="688975" algn="just" rtl="1">
              <a:lnSpc>
                <a:spcPct val="150000"/>
              </a:lnSpc>
            </a:pPr>
            <a:r>
              <a:rPr lang="fa-IR" sz="1200" dirty="0">
                <a:solidFill>
                  <a:schemeClr val="tx1"/>
                </a:solidFill>
                <a:latin typeface="IRANSansFaNum Medium" panose="020B0604020202020204" charset="-78"/>
                <a:cs typeface="IRANSansFaNum Medium" panose="020B0604020202020204" charset="-78"/>
              </a:rPr>
              <a:t>در این الگو، تعهد تامین‌‌کننده تولید و تحویل مجموعه‌ای از خروجی‌های از پیش توافق‌شده است و در مقابل کارفرما متعهد به پرداخت مبلغ معینی در قبال محصولات/خدمات تامین‌شده از سوی تامین‌کننده است. به‌عنوان مثال، تامین‌کننده توافق می‌کند در مقابل مبلغ معینی نرم‌افزار خاصی را در اختیار کارفرما قرار دهد یا خدمات مشاوره‌ای مشخصی را به کارفرما ارائه کند.</a:t>
            </a:r>
          </a:p>
          <a:p>
            <a:pPr marL="285750" indent="-285750" algn="just" rtl="1">
              <a:lnSpc>
                <a:spcPct val="150000"/>
              </a:lnSpc>
              <a:buFont typeface="Wingdings" panose="05000000000000000000" pitchFamily="2" charset="2"/>
              <a:buChar char="v"/>
            </a:pPr>
            <a:r>
              <a:rPr lang="fa-IR" sz="1600" dirty="0">
                <a:solidFill>
                  <a:schemeClr val="tx1"/>
                </a:solidFill>
                <a:latin typeface="IRANSansFaNum Medium" panose="020B0604020202020204" charset="-78"/>
                <a:cs typeface="IRANSansFaNum Medium" panose="020B0604020202020204" charset="-78"/>
              </a:rPr>
              <a:t>الگوی مبتنی بر تراکنش (</a:t>
            </a:r>
            <a:r>
              <a:rPr lang="en-US" sz="1600" dirty="0">
                <a:solidFill>
                  <a:schemeClr val="tx1"/>
                </a:solidFill>
                <a:latin typeface="IRANSansFaNum Medium" panose="020B0604020202020204" charset="-78"/>
                <a:cs typeface="IRANSansFaNum Medium" panose="020B0604020202020204" charset="-78"/>
              </a:rPr>
              <a:t>cost-plus</a:t>
            </a:r>
            <a:r>
              <a:rPr lang="fa-IR" sz="1600" dirty="0">
                <a:solidFill>
                  <a:schemeClr val="tx1"/>
                </a:solidFill>
                <a:latin typeface="IRANSansFaNum Medium" panose="020B0604020202020204" charset="-78"/>
                <a:cs typeface="IRANSansFaNum Medium" panose="020B0604020202020204" charset="-78"/>
              </a:rPr>
              <a:t>)</a:t>
            </a:r>
          </a:p>
          <a:p>
            <a:pPr marL="688975" algn="just" rtl="1">
              <a:lnSpc>
                <a:spcPct val="150000"/>
              </a:lnSpc>
            </a:pPr>
            <a:r>
              <a:rPr lang="fa-IR" sz="1200" dirty="0">
                <a:solidFill>
                  <a:schemeClr val="tx1"/>
                </a:solidFill>
                <a:latin typeface="IRANSansFaNum Medium" panose="020B0604020202020204" charset="-78"/>
                <a:cs typeface="IRANSansFaNum Medium" panose="020B0604020202020204" charset="-78"/>
              </a:rPr>
              <a:t>در این الگو، تامین‌کننده خدمات یا محصولات از پیش توافق‌شده‌ای را با مشخصات و کیفیت معین ولی حجم نامعین (ولی احتمالاً مقید به محدوده توافق‌شده) در اختیار کارفرما قرار می‌دهد و کارفرما صرفاً متعهد به پرداخت بهای میزان محقق‌شده از خدمات یا محصولات از سوی تامین‌کننده است. به‌عنوان مثال تامین‌کنند توافق می‌کند نیروی کارشناسی خود را برای توسعه یا پشتیبانی یک نرم‌افزار یا ارائه خدمات مشاوره‌ای مشخصی به کارفرما، مدیریت نماید و در مقابل، کارفرما صرفاً در قبال میزان نفر-ساعت مصرف‌شده بر حسب یک تعرفه از پیش‌ توافق‌شده، مبالغی به تامین‌کننده پرداخت کند.</a:t>
            </a:r>
          </a:p>
          <a:p>
            <a:pPr marL="688975" algn="just" rtl="1">
              <a:lnSpc>
                <a:spcPct val="150000"/>
              </a:lnSpc>
            </a:pPr>
            <a:r>
              <a:rPr lang="fa-IR" sz="1200" dirty="0">
                <a:solidFill>
                  <a:schemeClr val="tx1"/>
                </a:solidFill>
                <a:latin typeface="IRANSansFaNum Medium" panose="020B0604020202020204" charset="-78"/>
                <a:cs typeface="IRANSansFaNum Medium" panose="020B0604020202020204" charset="-78"/>
              </a:rPr>
              <a:t> </a:t>
            </a:r>
          </a:p>
        </p:txBody>
      </p:sp>
    </p:spTree>
    <p:extLst>
      <p:ext uri="{BB962C8B-B14F-4D97-AF65-F5344CB8AC3E}">
        <p14:creationId xmlns:p14="http://schemas.microsoft.com/office/powerpoint/2010/main" val="123288385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B6F15528-21DE-4FAA-801E-634DDDAF4B2B}" type="slidenum">
              <a:rPr lang="en-US" smtClean="0"/>
              <a:pPr/>
              <a:t>45</a:t>
            </a:fld>
            <a:endParaRPr lang="en-US" dirty="0"/>
          </a:p>
        </p:txBody>
      </p:sp>
      <p:sp>
        <p:nvSpPr>
          <p:cNvPr id="16" name="Rounded Rectangle 15"/>
          <p:cNvSpPr/>
          <p:nvPr/>
        </p:nvSpPr>
        <p:spPr>
          <a:xfrm>
            <a:off x="457200" y="57150"/>
            <a:ext cx="7696200" cy="304800"/>
          </a:xfrm>
          <a:prstGeom prst="roundRect">
            <a:avLst/>
          </a:prstGeom>
          <a:gradFill flip="none" rotWithShape="1">
            <a:gsLst>
              <a:gs pos="50000">
                <a:schemeClr val="accent6">
                  <a:lumMod val="75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dirty="0">
                <a:solidFill>
                  <a:schemeClr val="bg1"/>
                </a:solidFill>
                <a:latin typeface="IRANSansFaNum Black" panose="020B0506030804020204" pitchFamily="34" charset="-78"/>
                <a:cs typeface="IRANSansFaNum Black" panose="020B0506030804020204" pitchFamily="34" charset="-78"/>
              </a:rPr>
              <a:t>تقسیم‌بندی بر اساس الگوی تسهیم منافع </a:t>
            </a:r>
            <a:r>
              <a:rPr lang="fa-IR" sz="1400" dirty="0">
                <a:solidFill>
                  <a:schemeClr val="bg1"/>
                </a:solidFill>
                <a:latin typeface="IRANSansFaNum Black" panose="020B0506030804020204" pitchFamily="34" charset="-78"/>
                <a:cs typeface="IRANSansFaNum Black" panose="020B0506030804020204" pitchFamily="34" charset="-78"/>
              </a:rPr>
              <a:t>(ادامه)</a:t>
            </a:r>
            <a:endParaRPr lang="fa-IR" dirty="0">
              <a:solidFill>
                <a:schemeClr val="bg1"/>
              </a:solidFill>
              <a:latin typeface="IRANSansFaNum Black" panose="020B0506030804020204" pitchFamily="34" charset="-78"/>
              <a:cs typeface="IRANSansFaNum Black" panose="020B0506030804020204" pitchFamily="34" charset="-78"/>
            </a:endParaRPr>
          </a:p>
        </p:txBody>
      </p:sp>
      <p:sp>
        <p:nvSpPr>
          <p:cNvPr id="2" name="Rounded Rectangle 16">
            <a:extLst>
              <a:ext uri="{FF2B5EF4-FFF2-40B4-BE49-F238E27FC236}">
                <a16:creationId xmlns:a16="http://schemas.microsoft.com/office/drawing/2014/main" id="{DE3ACD80-AE4B-E854-F682-0B0800001CB2}"/>
              </a:ext>
            </a:extLst>
          </p:cNvPr>
          <p:cNvSpPr/>
          <p:nvPr/>
        </p:nvSpPr>
        <p:spPr>
          <a:xfrm>
            <a:off x="228600" y="438150"/>
            <a:ext cx="7932057" cy="426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285750" indent="-285750" algn="just" rtl="1">
              <a:lnSpc>
                <a:spcPct val="150000"/>
              </a:lnSpc>
              <a:buFont typeface="Wingdings" panose="05000000000000000000" pitchFamily="2" charset="2"/>
              <a:buChar char="v"/>
            </a:pPr>
            <a:r>
              <a:rPr lang="fa-IR" sz="1600" dirty="0">
                <a:solidFill>
                  <a:schemeClr val="tx1"/>
                </a:solidFill>
                <a:latin typeface="IRANSansFaNum Medium" panose="020B0604020202020204" charset="-78"/>
                <a:cs typeface="IRANSansFaNum Medium" panose="020B0604020202020204" charset="-78"/>
              </a:rPr>
              <a:t>الگوی مبتنی بر مشارکت در منافع</a:t>
            </a:r>
          </a:p>
          <a:p>
            <a:pPr marL="688975" algn="just" rtl="1">
              <a:lnSpc>
                <a:spcPct val="150000"/>
              </a:lnSpc>
            </a:pPr>
            <a:r>
              <a:rPr lang="fa-IR" sz="1200" dirty="0">
                <a:solidFill>
                  <a:schemeClr val="tx1"/>
                </a:solidFill>
                <a:latin typeface="IRANSansFaNum Medium" panose="020B0604020202020204" charset="-78"/>
                <a:cs typeface="IRANSansFaNum Medium" panose="020B0604020202020204" charset="-78"/>
              </a:rPr>
              <a:t>در این الگو، کارفرما و تامین‌کننده برای ایجاد و ارائه یک یا چند خدمت تجاری تحت یک مدل کسب‌وکار مشخص توافق می‌کنند و منابع خود را اعم از نیروی انسانی فنی و مدیریتی، بودجه، دانش فنی، مجوزهای قانونی و ... برای ایجاد این خدمات به‌اشتراک می‌گذارند. در مقابل، منافع مالی حاصل از اجرای قرارداد (ایجاد و ارائه خدمت) به‌صورت از پیش توافق‌شده‌ای بین دو طرف تقسیم می‌شود.</a:t>
            </a:r>
          </a:p>
          <a:p>
            <a:pPr marL="688975" algn="just" rtl="1">
              <a:lnSpc>
                <a:spcPct val="150000"/>
              </a:lnSpc>
            </a:pPr>
            <a:r>
              <a:rPr lang="fa-IR" sz="1200" dirty="0">
                <a:solidFill>
                  <a:schemeClr val="tx1"/>
                </a:solidFill>
                <a:latin typeface="IRANSansFaNum Medium" panose="020B0604020202020204" charset="-78"/>
                <a:cs typeface="IRANSansFaNum Medium" panose="020B0604020202020204" charset="-78"/>
              </a:rPr>
              <a:t>قراردادهای ایجاد شده با مدل پیمانکاری </a:t>
            </a:r>
            <a:r>
              <a:rPr lang="en-US" sz="1200" dirty="0">
                <a:solidFill>
                  <a:schemeClr val="tx1"/>
                </a:solidFill>
                <a:latin typeface="IRANSansFaNum Medium" panose="020B0604020202020204" charset="-78"/>
                <a:cs typeface="IRANSansFaNum Medium" panose="020B0604020202020204" charset="-78"/>
              </a:rPr>
              <a:t>BOT</a:t>
            </a:r>
            <a:r>
              <a:rPr lang="fa-IR" sz="1200" dirty="0">
                <a:solidFill>
                  <a:schemeClr val="tx1"/>
                </a:solidFill>
                <a:latin typeface="IRANSansFaNum Medium" panose="020B0604020202020204" charset="-78"/>
                <a:cs typeface="IRANSansFaNum Medium" panose="020B0604020202020204" charset="-78"/>
              </a:rPr>
              <a:t>، </a:t>
            </a:r>
            <a:r>
              <a:rPr lang="en-US" sz="1200" dirty="0">
                <a:solidFill>
                  <a:schemeClr val="tx1"/>
                </a:solidFill>
                <a:latin typeface="IRANSansFaNum Medium" panose="020B0604020202020204" charset="-78"/>
                <a:cs typeface="IRANSansFaNum Medium" panose="020B0604020202020204" charset="-78"/>
              </a:rPr>
              <a:t>BOO</a:t>
            </a:r>
            <a:r>
              <a:rPr lang="fa-IR" sz="1200" dirty="0">
                <a:solidFill>
                  <a:schemeClr val="tx1"/>
                </a:solidFill>
                <a:latin typeface="IRANSansFaNum Medium" panose="020B0604020202020204" charset="-78"/>
                <a:cs typeface="IRANSansFaNum Medium" panose="020B0604020202020204" charset="-78"/>
              </a:rPr>
              <a:t> و مدل‌های مشابه و قراردادهایی که در جریان مشارکت عمومی-خصوصی </a:t>
            </a:r>
            <a:r>
              <a:rPr lang="en-US" sz="1200" dirty="0">
                <a:solidFill>
                  <a:schemeClr val="tx1"/>
                </a:solidFill>
                <a:latin typeface="IRANSansFaNum Medium" panose="020B0604020202020204" charset="-78"/>
                <a:cs typeface="IRANSansFaNum Medium" panose="020B0604020202020204" charset="-78"/>
              </a:rPr>
              <a:t>PPP</a:t>
            </a:r>
            <a:r>
              <a:rPr lang="fa-IR" sz="1200" dirty="0">
                <a:solidFill>
                  <a:schemeClr val="tx1"/>
                </a:solidFill>
                <a:latin typeface="IRANSansFaNum Medium" panose="020B0604020202020204" charset="-78"/>
                <a:cs typeface="IRANSansFaNum Medium" panose="020B0604020202020204" charset="-78"/>
              </a:rPr>
              <a:t> منعقد می‌گردد، از جمله مصادیق این الگوست. </a:t>
            </a:r>
          </a:p>
        </p:txBody>
      </p:sp>
    </p:spTree>
    <p:extLst>
      <p:ext uri="{BB962C8B-B14F-4D97-AF65-F5344CB8AC3E}">
        <p14:creationId xmlns:p14="http://schemas.microsoft.com/office/powerpoint/2010/main" val="126311695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B6F15528-21DE-4FAA-801E-634DDDAF4B2B}" type="slidenum">
              <a:rPr lang="en-US" smtClean="0"/>
              <a:pPr/>
              <a:t>46</a:t>
            </a:fld>
            <a:endParaRPr lang="en-US" dirty="0"/>
          </a:p>
        </p:txBody>
      </p:sp>
      <p:sp>
        <p:nvSpPr>
          <p:cNvPr id="16" name="Rounded Rectangle 15"/>
          <p:cNvSpPr/>
          <p:nvPr/>
        </p:nvSpPr>
        <p:spPr>
          <a:xfrm>
            <a:off x="457200" y="57150"/>
            <a:ext cx="7696200" cy="304800"/>
          </a:xfrm>
          <a:prstGeom prst="roundRect">
            <a:avLst/>
          </a:prstGeom>
          <a:gradFill flip="none" rotWithShape="1">
            <a:gsLst>
              <a:gs pos="50000">
                <a:schemeClr val="accent6">
                  <a:lumMod val="75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dirty="0">
                <a:solidFill>
                  <a:schemeClr val="bg1"/>
                </a:solidFill>
                <a:latin typeface="IRANSansFaNum Black" panose="020B0506030804020204" pitchFamily="34" charset="-78"/>
                <a:cs typeface="IRANSansFaNum Black" panose="020B0506030804020204" pitchFamily="34" charset="-78"/>
              </a:rPr>
              <a:t>تقسیم‌بندی بر اساس مالکیت بر نرم‌افزار</a:t>
            </a:r>
          </a:p>
        </p:txBody>
      </p:sp>
      <p:sp>
        <p:nvSpPr>
          <p:cNvPr id="2" name="Rounded Rectangle 16">
            <a:extLst>
              <a:ext uri="{FF2B5EF4-FFF2-40B4-BE49-F238E27FC236}">
                <a16:creationId xmlns:a16="http://schemas.microsoft.com/office/drawing/2014/main" id="{DE3ACD80-AE4B-E854-F682-0B0800001CB2}"/>
              </a:ext>
            </a:extLst>
          </p:cNvPr>
          <p:cNvSpPr/>
          <p:nvPr/>
        </p:nvSpPr>
        <p:spPr>
          <a:xfrm>
            <a:off x="228600" y="438150"/>
            <a:ext cx="7932057" cy="426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just" rtl="1">
              <a:lnSpc>
                <a:spcPct val="150000"/>
              </a:lnSpc>
            </a:pPr>
            <a:r>
              <a:rPr lang="fa-IR" sz="1600" dirty="0">
                <a:solidFill>
                  <a:schemeClr val="tx1"/>
                </a:solidFill>
                <a:latin typeface="IRANSansFaNum Medium" panose="020B0604020202020204" charset="-78"/>
                <a:cs typeface="IRANSansFaNum Medium" panose="020B0604020202020204" charset="-78"/>
              </a:rPr>
              <a:t>قراردادهای نرم‌افزاری از نظر مالکیت (حقوق مادی) بر نرم‌افزار ممکن است در یکی از ۲ دسته زیر قرار گیرد:</a:t>
            </a:r>
          </a:p>
          <a:p>
            <a:pPr marL="285750" indent="-285750" algn="just" rtl="1">
              <a:lnSpc>
                <a:spcPct val="150000"/>
              </a:lnSpc>
              <a:buFont typeface="Wingdings" panose="05000000000000000000" pitchFamily="2" charset="2"/>
              <a:buChar char="v"/>
            </a:pPr>
            <a:r>
              <a:rPr lang="fa-IR" sz="1600" dirty="0">
                <a:solidFill>
                  <a:schemeClr val="tx1"/>
                </a:solidFill>
                <a:latin typeface="IRANSansFaNum Medium" panose="020B0604020202020204" charset="-78"/>
                <a:cs typeface="IRANSansFaNum Medium" panose="020B0604020202020204" charset="-78"/>
              </a:rPr>
              <a:t>انتقال مالکیت به کارفرما</a:t>
            </a:r>
          </a:p>
          <a:p>
            <a:pPr marL="688975" algn="just" rtl="1">
              <a:lnSpc>
                <a:spcPct val="150000"/>
              </a:lnSpc>
            </a:pPr>
            <a:r>
              <a:rPr lang="fa-IR" sz="1200" dirty="0">
                <a:solidFill>
                  <a:schemeClr val="tx1"/>
                </a:solidFill>
                <a:latin typeface="IRANSansFaNum Medium" panose="020B0604020202020204" charset="-78"/>
                <a:cs typeface="IRANSansFaNum Medium" panose="020B0604020202020204" charset="-78"/>
              </a:rPr>
              <a:t>در قراردادهایی که موضوع آن‌ها تولید یا توسعه یک نرم‌افزار سفارشی بوده و مالکیت نرم‌افزار تولید‌شده به نرم‌افزار منتقل می‌شود، کارفرما از همه حقوق (مادی) مترتب بر مالکیت برخوردار می‌گردد. حقوق مالکیت معنوی بر نرم‌افزار متعلق به پدیدآورنده است و قابل انتقال به غیر نیست.</a:t>
            </a:r>
          </a:p>
          <a:p>
            <a:pPr marL="285750" indent="-285750" algn="just" rtl="1">
              <a:lnSpc>
                <a:spcPct val="150000"/>
              </a:lnSpc>
              <a:buFont typeface="Wingdings" panose="05000000000000000000" pitchFamily="2" charset="2"/>
              <a:buChar char="v"/>
            </a:pPr>
            <a:r>
              <a:rPr lang="fa-IR" sz="1600" dirty="0">
                <a:solidFill>
                  <a:schemeClr val="tx1"/>
                </a:solidFill>
                <a:latin typeface="IRANSansFaNum Medium" panose="020B0604020202020204" charset="-78"/>
                <a:cs typeface="IRANSansFaNum Medium" panose="020B0604020202020204" charset="-78"/>
              </a:rPr>
              <a:t>ارائه سرویس</a:t>
            </a:r>
          </a:p>
          <a:p>
            <a:pPr marL="688975" algn="just" rtl="1">
              <a:lnSpc>
                <a:spcPct val="150000"/>
              </a:lnSpc>
            </a:pPr>
            <a:r>
              <a:rPr lang="fa-IR" sz="1200" dirty="0">
                <a:solidFill>
                  <a:schemeClr val="tx1"/>
                </a:solidFill>
                <a:latin typeface="IRANSansFaNum Medium" panose="020B0604020202020204" charset="-78"/>
                <a:cs typeface="IRANSansFaNum Medium" panose="020B0604020202020204" charset="-78"/>
              </a:rPr>
              <a:t>در قراردادهای فروش نرم‌افزارهای آماده و نیمه‌آماده، مالکیت نرم‌افزار موضوع قرارداد به کارفرما منتقل نمی‌شود و کارفرما صرفاً مجوز استفاده از نرم‌افزار را با شرایط و محدوده توافق‌شده دریافت می‌کند که ممکن است نامحدود یا محدود به مکان، زمان، تعداد کاربران یا ... باشد. قراردادهایی که موضوع آن‌ها ارائه خدمات نرم‌افزاری از نوع </a:t>
            </a:r>
            <a:r>
              <a:rPr lang="en-US" sz="1200" dirty="0">
                <a:solidFill>
                  <a:schemeClr val="tx1"/>
                </a:solidFill>
                <a:latin typeface="IRANSansFaNum Medium" panose="020B0604020202020204" charset="-78"/>
                <a:cs typeface="IRANSansFaNum Medium" panose="020B0604020202020204" charset="-78"/>
              </a:rPr>
              <a:t>SaaS</a:t>
            </a:r>
            <a:r>
              <a:rPr lang="fa-IR" sz="1200" dirty="0">
                <a:solidFill>
                  <a:schemeClr val="tx1"/>
                </a:solidFill>
                <a:latin typeface="IRANSansFaNum Medium" panose="020B0604020202020204" charset="-78"/>
                <a:cs typeface="IRANSansFaNum Medium" panose="020B0604020202020204" charset="-78"/>
              </a:rPr>
              <a:t> است نیز نوعاً در زمره این دسته از قراردادها قرار می‌گیرند. در قراردادهایی که منجر به انتقال مالکیت نرم‌افزار نمی‌شود، ممکن است کارفرما و تامین‌کننده در مورد انتقال مالکیت بخشی از خروجی‌ها و نتایج پروژه (مانند بخش‌هایی از نرم‌افزار که خاص کارفرما توسعه داده شده است، دانش فنی مربوط به قواعد کسب‌وکار یا فرآیندهای کاری کارفرما، مدل‌ها و مستندات تولید‌شده در جریان اجرای پروژه، داده‌ها و اطلاعات ناشی از اجرای نرم‌افزار یا سایر موضوعاتی که تحت حمایت قانونی مالکیت‌های فکری قرار می‌گیرند،) توافق کنند.</a:t>
            </a:r>
          </a:p>
          <a:p>
            <a:pPr marL="688975" algn="just" rtl="1">
              <a:lnSpc>
                <a:spcPct val="150000"/>
              </a:lnSpc>
            </a:pPr>
            <a:r>
              <a:rPr lang="fa-IR" sz="1200" dirty="0">
                <a:solidFill>
                  <a:schemeClr val="tx1"/>
                </a:solidFill>
                <a:latin typeface="IRANSansFaNum Medium" panose="020B0604020202020204" charset="-78"/>
                <a:cs typeface="IRANSansFaNum Medium" panose="020B0604020202020204" charset="-78"/>
              </a:rPr>
              <a:t> </a:t>
            </a:r>
          </a:p>
        </p:txBody>
      </p:sp>
    </p:spTree>
    <p:extLst>
      <p:ext uri="{BB962C8B-B14F-4D97-AF65-F5344CB8AC3E}">
        <p14:creationId xmlns:p14="http://schemas.microsoft.com/office/powerpoint/2010/main" val="247038816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B6F15528-21DE-4FAA-801E-634DDDAF4B2B}" type="slidenum">
              <a:rPr lang="en-US" smtClean="0"/>
              <a:pPr/>
              <a:t>47</a:t>
            </a:fld>
            <a:endParaRPr lang="en-US" dirty="0"/>
          </a:p>
        </p:txBody>
      </p:sp>
      <p:sp>
        <p:nvSpPr>
          <p:cNvPr id="16" name="Rounded Rectangle 15"/>
          <p:cNvSpPr/>
          <p:nvPr/>
        </p:nvSpPr>
        <p:spPr>
          <a:xfrm>
            <a:off x="457200" y="57150"/>
            <a:ext cx="7696200" cy="304800"/>
          </a:xfrm>
          <a:prstGeom prst="roundRect">
            <a:avLst/>
          </a:prstGeom>
          <a:gradFill flip="none" rotWithShape="1">
            <a:gsLst>
              <a:gs pos="50000">
                <a:schemeClr val="accent6">
                  <a:lumMod val="75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dirty="0">
                <a:solidFill>
                  <a:schemeClr val="bg1"/>
                </a:solidFill>
                <a:latin typeface="IRANSansFaNum Black" panose="020B0506030804020204" pitchFamily="34" charset="-78"/>
                <a:cs typeface="IRANSansFaNum Black" panose="020B0506030804020204" pitchFamily="34" charset="-78"/>
              </a:rPr>
              <a:t>تقسیم‌بندی بر اساس تعداد عوامل و ارکان پروژه</a:t>
            </a:r>
          </a:p>
        </p:txBody>
      </p:sp>
      <p:sp>
        <p:nvSpPr>
          <p:cNvPr id="2" name="Rounded Rectangle 16">
            <a:extLst>
              <a:ext uri="{FF2B5EF4-FFF2-40B4-BE49-F238E27FC236}">
                <a16:creationId xmlns:a16="http://schemas.microsoft.com/office/drawing/2014/main" id="{DE3ACD80-AE4B-E854-F682-0B0800001CB2}"/>
              </a:ext>
            </a:extLst>
          </p:cNvPr>
          <p:cNvSpPr/>
          <p:nvPr/>
        </p:nvSpPr>
        <p:spPr>
          <a:xfrm>
            <a:off x="228600" y="438150"/>
            <a:ext cx="7932057" cy="426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just" rtl="1">
              <a:lnSpc>
                <a:spcPct val="150000"/>
              </a:lnSpc>
            </a:pPr>
            <a:r>
              <a:rPr lang="fa-IR" sz="1600" dirty="0">
                <a:solidFill>
                  <a:schemeClr val="tx1"/>
                </a:solidFill>
                <a:latin typeface="IRANSansFaNum Medium" panose="020B0604020202020204" charset="-78"/>
                <a:cs typeface="IRANSansFaNum Medium" panose="020B0604020202020204" charset="-78"/>
              </a:rPr>
              <a:t>قراردادهای نرم‌افزاری از نظر تعداد عوامل و ارکان پروژه ممکن است در یکی از ۳ دسته زیر قرار گیرد:</a:t>
            </a:r>
          </a:p>
          <a:p>
            <a:pPr marL="285750" indent="-285750" algn="just" rtl="1">
              <a:lnSpc>
                <a:spcPct val="150000"/>
              </a:lnSpc>
              <a:buFont typeface="Wingdings" panose="05000000000000000000" pitchFamily="2" charset="2"/>
              <a:buChar char="v"/>
            </a:pPr>
            <a:r>
              <a:rPr lang="fa-IR" sz="1600" dirty="0">
                <a:solidFill>
                  <a:schemeClr val="tx1"/>
                </a:solidFill>
                <a:latin typeface="IRANSansFaNum Medium" panose="020B0604020202020204" charset="-78"/>
                <a:cs typeface="IRANSansFaNum Medium" panose="020B0604020202020204" charset="-78"/>
              </a:rPr>
              <a:t>دو عاملی</a:t>
            </a:r>
          </a:p>
          <a:p>
            <a:pPr marL="515938" algn="just" rtl="1">
              <a:lnSpc>
                <a:spcPct val="150000"/>
              </a:lnSpc>
            </a:pPr>
            <a:r>
              <a:rPr lang="fa-IR" sz="1200" dirty="0">
                <a:solidFill>
                  <a:schemeClr val="tx1"/>
                </a:solidFill>
                <a:latin typeface="IRANSansFaNum Medium" panose="020B0604020202020204" charset="-78"/>
                <a:cs typeface="IRANSansFaNum Medium" panose="020B0604020202020204" charset="-78"/>
              </a:rPr>
              <a:t>در این قراردادها کارفرما خود وظیفه نظارت بر اجرای تعهدات تامین‌کننده را برعهده دارد و از ناظر مستقل استفاده نمی‌کند.</a:t>
            </a:r>
          </a:p>
          <a:p>
            <a:pPr marL="285750" indent="-285750" algn="just" rtl="1">
              <a:lnSpc>
                <a:spcPct val="150000"/>
              </a:lnSpc>
              <a:buFont typeface="Wingdings" panose="05000000000000000000" pitchFamily="2" charset="2"/>
              <a:buChar char="v"/>
            </a:pPr>
            <a:r>
              <a:rPr lang="fa-IR" sz="1600" dirty="0">
                <a:solidFill>
                  <a:schemeClr val="tx1"/>
                </a:solidFill>
                <a:latin typeface="IRANSansFaNum Medium" panose="020B0604020202020204" charset="-78"/>
                <a:cs typeface="IRANSansFaNum Medium" panose="020B0604020202020204" charset="-78"/>
              </a:rPr>
              <a:t>سه عاملی</a:t>
            </a:r>
          </a:p>
          <a:p>
            <a:pPr marL="515938" algn="just" rtl="1">
              <a:lnSpc>
                <a:spcPct val="150000"/>
              </a:lnSpc>
            </a:pPr>
            <a:r>
              <a:rPr lang="fa-IR" sz="1200" dirty="0">
                <a:solidFill>
                  <a:schemeClr val="tx1"/>
                </a:solidFill>
                <a:latin typeface="IRANSansFaNum Medium" panose="020B0604020202020204" charset="-78"/>
                <a:cs typeface="IRANSansFaNum Medium" panose="020B0604020202020204" charset="-78"/>
              </a:rPr>
              <a:t>در این قراردادها، کارفرما همه یا بخشی از وظایف نظارت بر اجرای پروژه را به یک شخص ثالث (حقیقی یا حقوقی) واگذار می‌کند. </a:t>
            </a:r>
          </a:p>
          <a:p>
            <a:pPr marL="285750" indent="-285750" algn="just" rtl="1">
              <a:lnSpc>
                <a:spcPct val="150000"/>
              </a:lnSpc>
              <a:buFont typeface="Wingdings" panose="05000000000000000000" pitchFamily="2" charset="2"/>
              <a:buChar char="v"/>
            </a:pPr>
            <a:r>
              <a:rPr lang="fa-IR" sz="1600" dirty="0">
                <a:solidFill>
                  <a:schemeClr val="tx1"/>
                </a:solidFill>
                <a:latin typeface="IRANSansFaNum Medium" panose="020B0604020202020204" charset="-78"/>
                <a:cs typeface="IRANSansFaNum Medium" panose="020B0604020202020204" charset="-78"/>
              </a:rPr>
              <a:t>چهار عاملی</a:t>
            </a:r>
          </a:p>
          <a:p>
            <a:pPr marL="515938" algn="just" rtl="1">
              <a:lnSpc>
                <a:spcPct val="150000"/>
              </a:lnSpc>
            </a:pPr>
            <a:r>
              <a:rPr lang="fa-IR" sz="1200" dirty="0">
                <a:solidFill>
                  <a:schemeClr val="tx1"/>
                </a:solidFill>
                <a:latin typeface="IRANSansFaNum Medium" panose="020B0604020202020204" charset="-78"/>
                <a:cs typeface="IRANSansFaNum Medium" panose="020B0604020202020204" charset="-78"/>
              </a:rPr>
              <a:t>در این قراردادها، علاوه بر کارفرما، تامین‌کننده و ناظر، عامل چهارمی عهده‌دار وظایف نظارت عالیه، مدیریت قرارداد و هماهنگ‌سازی مراحل و نتایج پروژه با سایر پروژه‌های مرتبط است. الگوی چهارعاملی معمولاً‌ در پروژه‌هایی که در چارچوب یک طرح </a:t>
            </a:r>
            <a:r>
              <a:rPr lang="en-US" sz="1200" dirty="0">
                <a:solidFill>
                  <a:schemeClr val="tx1"/>
                </a:solidFill>
                <a:latin typeface="IRANSansFaNum Medium" panose="020B0604020202020204" charset="-78"/>
                <a:cs typeface="IRANSansFaNum Medium" panose="020B0604020202020204" charset="-78"/>
              </a:rPr>
              <a:t>(Program)</a:t>
            </a:r>
            <a:r>
              <a:rPr lang="fa-IR" sz="1200" dirty="0">
                <a:solidFill>
                  <a:schemeClr val="tx1"/>
                </a:solidFill>
                <a:latin typeface="IRANSansFaNum Medium" panose="020B0604020202020204" charset="-78"/>
                <a:cs typeface="IRANSansFaNum Medium" panose="020B0604020202020204" charset="-78"/>
              </a:rPr>
              <a:t> اجرا می‌شوند کاربرد دارد و عامل چهارم وظایف مدیریت طرح را برعهده دارد. </a:t>
            </a:r>
          </a:p>
        </p:txBody>
      </p:sp>
    </p:spTree>
    <p:extLst>
      <p:ext uri="{BB962C8B-B14F-4D97-AF65-F5344CB8AC3E}">
        <p14:creationId xmlns:p14="http://schemas.microsoft.com/office/powerpoint/2010/main" val="152047963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B6F15528-21DE-4FAA-801E-634DDDAF4B2B}" type="slidenum">
              <a:rPr lang="en-US" smtClean="0"/>
              <a:pPr/>
              <a:t>48</a:t>
            </a:fld>
            <a:endParaRPr lang="en-US" dirty="0"/>
          </a:p>
        </p:txBody>
      </p:sp>
      <p:sp>
        <p:nvSpPr>
          <p:cNvPr id="16" name="Rounded Rectangle 15"/>
          <p:cNvSpPr/>
          <p:nvPr/>
        </p:nvSpPr>
        <p:spPr>
          <a:xfrm>
            <a:off x="457200" y="57150"/>
            <a:ext cx="7696200" cy="304800"/>
          </a:xfrm>
          <a:prstGeom prst="roundRect">
            <a:avLst/>
          </a:prstGeom>
          <a:gradFill flip="none" rotWithShape="1">
            <a:gsLst>
              <a:gs pos="50000">
                <a:schemeClr val="accent6">
                  <a:lumMod val="75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dirty="0">
                <a:solidFill>
                  <a:schemeClr val="bg1"/>
                </a:solidFill>
                <a:latin typeface="IRANSansFaNum Black" panose="020B0506030804020204" pitchFamily="34" charset="-78"/>
                <a:cs typeface="IRANSansFaNum Black" panose="020B0506030804020204" pitchFamily="34" charset="-78"/>
              </a:rPr>
              <a:t>تقسیم‌بندی بر اساس تعداد تامین‌کننده</a:t>
            </a:r>
          </a:p>
        </p:txBody>
      </p:sp>
      <p:sp>
        <p:nvSpPr>
          <p:cNvPr id="2" name="Rounded Rectangle 16">
            <a:extLst>
              <a:ext uri="{FF2B5EF4-FFF2-40B4-BE49-F238E27FC236}">
                <a16:creationId xmlns:a16="http://schemas.microsoft.com/office/drawing/2014/main" id="{DE3ACD80-AE4B-E854-F682-0B0800001CB2}"/>
              </a:ext>
            </a:extLst>
          </p:cNvPr>
          <p:cNvSpPr/>
          <p:nvPr/>
        </p:nvSpPr>
        <p:spPr>
          <a:xfrm>
            <a:off x="228600" y="438150"/>
            <a:ext cx="7932057" cy="426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just" rtl="1">
              <a:lnSpc>
                <a:spcPct val="150000"/>
              </a:lnSpc>
            </a:pPr>
            <a:r>
              <a:rPr lang="fa-IR" sz="1600" dirty="0">
                <a:solidFill>
                  <a:schemeClr val="tx1"/>
                </a:solidFill>
                <a:latin typeface="IRANSansFaNum Medium" panose="020B0604020202020204" charset="-78"/>
                <a:cs typeface="IRANSansFaNum Medium" panose="020B0604020202020204" charset="-78"/>
              </a:rPr>
              <a:t>قراردادهای نرم‌افزاری از نظر تعداد تامین‌کننده ممکن است در یکی از ۳ دسته زیر قرار گیرد:</a:t>
            </a:r>
          </a:p>
          <a:p>
            <a:pPr marL="285750" indent="-285750" algn="just" rtl="1">
              <a:lnSpc>
                <a:spcPct val="150000"/>
              </a:lnSpc>
              <a:buFont typeface="Wingdings" panose="05000000000000000000" pitchFamily="2" charset="2"/>
              <a:buChar char="v"/>
            </a:pPr>
            <a:r>
              <a:rPr lang="fa-IR" sz="1600" dirty="0">
                <a:solidFill>
                  <a:schemeClr val="tx1"/>
                </a:solidFill>
                <a:latin typeface="IRANSansFaNum Medium" panose="020B0604020202020204" charset="-78"/>
                <a:cs typeface="IRANSansFaNum Medium" panose="020B0604020202020204" charset="-78"/>
              </a:rPr>
              <a:t>دوجانبه</a:t>
            </a:r>
          </a:p>
          <a:p>
            <a:pPr marL="515938" algn="just" rtl="1">
              <a:lnSpc>
                <a:spcPct val="150000"/>
              </a:lnSpc>
            </a:pPr>
            <a:r>
              <a:rPr lang="fa-IR" sz="1200" dirty="0">
                <a:solidFill>
                  <a:schemeClr val="tx1"/>
                </a:solidFill>
                <a:latin typeface="IRANSansFaNum Medium" panose="020B0604020202020204" charset="-78"/>
                <a:cs typeface="IRANSansFaNum Medium" panose="020B0604020202020204" charset="-78"/>
              </a:rPr>
              <a:t>این قراردادها، از سوی کارفرما صرفاً با یک شخص حقیقی یا حقوقی به‌عنوان تامین‌کننده منعقد می‌گردد.</a:t>
            </a:r>
          </a:p>
          <a:p>
            <a:pPr marL="285750" indent="-285750" algn="just" rtl="1">
              <a:lnSpc>
                <a:spcPct val="150000"/>
              </a:lnSpc>
              <a:buFont typeface="Wingdings" panose="05000000000000000000" pitchFamily="2" charset="2"/>
              <a:buChar char="v"/>
            </a:pPr>
            <a:r>
              <a:rPr lang="fa-IR" sz="1600" dirty="0">
                <a:solidFill>
                  <a:schemeClr val="tx1"/>
                </a:solidFill>
                <a:latin typeface="IRANSansFaNum Medium" panose="020B0604020202020204" charset="-78"/>
                <a:cs typeface="IRANSansFaNum Medium" panose="020B0604020202020204" charset="-78"/>
              </a:rPr>
              <a:t>چندجانبه</a:t>
            </a:r>
          </a:p>
          <a:p>
            <a:pPr marL="515938" algn="just" rtl="1">
              <a:lnSpc>
                <a:spcPct val="150000"/>
              </a:lnSpc>
            </a:pPr>
            <a:r>
              <a:rPr lang="fa-IR" sz="1200" dirty="0">
                <a:solidFill>
                  <a:schemeClr val="tx1"/>
                </a:solidFill>
                <a:latin typeface="IRANSansFaNum Medium" panose="020B0604020202020204" charset="-78"/>
                <a:cs typeface="IRANSansFaNum Medium" panose="020B0604020202020204" charset="-78"/>
              </a:rPr>
              <a:t>در این قراردادها، کارفرما با بیش از یک شخص حقیقی یا حقوقی به‌عنوان تامین‌کننده به‌صورت همزمان و برای اجرای یک مجموعه واحد از تعهدات مشترک قرارداد منعقد می‌کند.</a:t>
            </a:r>
          </a:p>
          <a:p>
            <a:pPr marL="285750" indent="-285750" algn="just" rtl="1">
              <a:lnSpc>
                <a:spcPct val="150000"/>
              </a:lnSpc>
              <a:buFont typeface="Wingdings" panose="05000000000000000000" pitchFamily="2" charset="2"/>
              <a:buChar char="v"/>
            </a:pPr>
            <a:r>
              <a:rPr lang="fa-IR" sz="1600" dirty="0">
                <a:solidFill>
                  <a:schemeClr val="tx1"/>
                </a:solidFill>
                <a:latin typeface="IRANSansFaNum Medium" panose="020B0604020202020204" charset="-78"/>
                <a:cs typeface="IRANSansFaNum Medium" panose="020B0604020202020204" charset="-78"/>
              </a:rPr>
              <a:t>کنسرسیومی (گروه مشارکت)</a:t>
            </a:r>
          </a:p>
          <a:p>
            <a:pPr marL="515938" algn="just" rtl="1">
              <a:lnSpc>
                <a:spcPct val="150000"/>
              </a:lnSpc>
            </a:pPr>
            <a:r>
              <a:rPr lang="fa-IR" sz="1200" dirty="0">
                <a:solidFill>
                  <a:schemeClr val="tx1"/>
                </a:solidFill>
                <a:latin typeface="IRANSansFaNum Medium" panose="020B0604020202020204" charset="-78"/>
                <a:cs typeface="IRANSansFaNum Medium" panose="020B0604020202020204" charset="-78"/>
              </a:rPr>
              <a:t>در این قراردادها، چند تامین‌کننده (اشخاص حقیقی یا حقوقی مستقل) برای ایفای تعهدات مشترک، در قالب یک گروه مشارکت (کنسرسیوم) با کارفرما قرارداد منعقد می‌کنند. موجودیت حقوقی کنسرسیوم یا گروه مشارکت باید به‌صورت قانونی ثبت شده باشد.</a:t>
            </a:r>
          </a:p>
        </p:txBody>
      </p:sp>
    </p:spTree>
    <p:extLst>
      <p:ext uri="{BB962C8B-B14F-4D97-AF65-F5344CB8AC3E}">
        <p14:creationId xmlns:p14="http://schemas.microsoft.com/office/powerpoint/2010/main" val="45856395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B6F15528-21DE-4FAA-801E-634DDDAF4B2B}" type="slidenum">
              <a:rPr lang="en-US" smtClean="0"/>
              <a:pPr/>
              <a:t>49</a:t>
            </a:fld>
            <a:endParaRPr lang="en-US" dirty="0"/>
          </a:p>
        </p:txBody>
      </p:sp>
      <p:sp>
        <p:nvSpPr>
          <p:cNvPr id="16" name="Rounded Rectangle 15"/>
          <p:cNvSpPr/>
          <p:nvPr/>
        </p:nvSpPr>
        <p:spPr>
          <a:xfrm>
            <a:off x="457200" y="57150"/>
            <a:ext cx="7696200" cy="304800"/>
          </a:xfrm>
          <a:prstGeom prst="roundRect">
            <a:avLst/>
          </a:prstGeom>
          <a:gradFill flip="none" rotWithShape="1">
            <a:gsLst>
              <a:gs pos="50000">
                <a:schemeClr val="accent6">
                  <a:lumMod val="75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dirty="0">
                <a:solidFill>
                  <a:schemeClr val="bg1"/>
                </a:solidFill>
                <a:latin typeface="IRANSansFaNum Black" panose="020B0506030804020204" pitchFamily="34" charset="-78"/>
                <a:cs typeface="IRANSansFaNum Black" panose="020B0506030804020204" pitchFamily="34" charset="-78"/>
              </a:rPr>
              <a:t>تقسیم‌بندی بر اساس فرآیند توافق بر سر تعهدات</a:t>
            </a:r>
          </a:p>
        </p:txBody>
      </p:sp>
      <p:sp>
        <p:nvSpPr>
          <p:cNvPr id="2" name="Rounded Rectangle 16">
            <a:extLst>
              <a:ext uri="{FF2B5EF4-FFF2-40B4-BE49-F238E27FC236}">
                <a16:creationId xmlns:a16="http://schemas.microsoft.com/office/drawing/2014/main" id="{DE3ACD80-AE4B-E854-F682-0B0800001CB2}"/>
              </a:ext>
            </a:extLst>
          </p:cNvPr>
          <p:cNvSpPr/>
          <p:nvPr/>
        </p:nvSpPr>
        <p:spPr>
          <a:xfrm>
            <a:off x="228600" y="438150"/>
            <a:ext cx="7932057" cy="426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just" rtl="1">
              <a:lnSpc>
                <a:spcPct val="150000"/>
              </a:lnSpc>
            </a:pPr>
            <a:r>
              <a:rPr lang="fa-IR" sz="1600" dirty="0">
                <a:solidFill>
                  <a:schemeClr val="tx1"/>
                </a:solidFill>
                <a:latin typeface="IRANSansFaNum Medium" panose="020B0604020202020204" charset="-78"/>
                <a:cs typeface="IRANSansFaNum Medium" panose="020B0604020202020204" charset="-78"/>
              </a:rPr>
              <a:t>قراردادهای نرم‌افزاری از نظر فرآیند توافق بر سر تعهدات ممکن است در یکی از ۲ دسته زیر قرار گیرد:</a:t>
            </a:r>
          </a:p>
          <a:p>
            <a:pPr marL="285750" indent="-285750" algn="just" rtl="1">
              <a:lnSpc>
                <a:spcPct val="150000"/>
              </a:lnSpc>
              <a:buFont typeface="Wingdings" panose="05000000000000000000" pitchFamily="2" charset="2"/>
              <a:buChar char="v"/>
            </a:pPr>
            <a:r>
              <a:rPr lang="fa-IR" sz="1600" dirty="0">
                <a:solidFill>
                  <a:schemeClr val="tx1"/>
                </a:solidFill>
                <a:latin typeface="IRANSansFaNum Medium" panose="020B0604020202020204" charset="-78"/>
                <a:cs typeface="IRANSansFaNum Medium" panose="020B0604020202020204" charset="-78"/>
              </a:rPr>
              <a:t>با توافق قبلی</a:t>
            </a:r>
          </a:p>
          <a:p>
            <a:pPr marL="515938" algn="just" rtl="1">
              <a:lnSpc>
                <a:spcPct val="150000"/>
              </a:lnSpc>
            </a:pPr>
            <a:r>
              <a:rPr lang="fa-IR" sz="1200" dirty="0">
                <a:solidFill>
                  <a:schemeClr val="tx1"/>
                </a:solidFill>
                <a:latin typeface="IRANSansFaNum Medium" panose="020B0604020202020204" charset="-78"/>
                <a:cs typeface="IRANSansFaNum Medium" panose="020B0604020202020204" charset="-78"/>
              </a:rPr>
              <a:t>در این نوع قراردادها، کارفرما و تامین‌کننده قبل از انعقاد قرارداد بر سر محدوده کار و سایر شرایط قراردادی توافق و این توافق را مکتوب می‌کنند. محدوده و شرایط کار ممکن است در جریان اجرای پروژه یا ایفای تعهدات قراردادی با توافق طرفین تغییر داده شود.</a:t>
            </a:r>
          </a:p>
          <a:p>
            <a:pPr marL="285750" indent="-285750" algn="just" rtl="1">
              <a:lnSpc>
                <a:spcPct val="150000"/>
              </a:lnSpc>
              <a:buFont typeface="Wingdings" panose="05000000000000000000" pitchFamily="2" charset="2"/>
              <a:buChar char="v"/>
            </a:pPr>
            <a:r>
              <a:rPr lang="fa-IR" sz="1600" dirty="0">
                <a:solidFill>
                  <a:schemeClr val="tx1"/>
                </a:solidFill>
                <a:latin typeface="IRANSansFaNum Medium" panose="020B0604020202020204" charset="-78"/>
                <a:cs typeface="IRANSansFaNum Medium" panose="020B0604020202020204" charset="-78"/>
              </a:rPr>
              <a:t>با توافق تدریجی</a:t>
            </a:r>
          </a:p>
          <a:p>
            <a:pPr marL="515938" algn="just" rtl="1">
              <a:lnSpc>
                <a:spcPct val="150000"/>
              </a:lnSpc>
            </a:pPr>
            <a:r>
              <a:rPr lang="fa-IR" sz="1200" dirty="0">
                <a:solidFill>
                  <a:schemeClr val="tx1"/>
                </a:solidFill>
                <a:latin typeface="IRANSansFaNum Medium" panose="020B0604020202020204" charset="-78"/>
                <a:cs typeface="IRANSansFaNum Medium" panose="020B0604020202020204" charset="-78"/>
              </a:rPr>
              <a:t>در این قراردادها، به‌دلیل نامشخص بودن محدوده و نتایج کار، کارفرما و تامین‌کننده ابتدا در قالب یک توافق‌نامه کلی یا </a:t>
            </a:r>
            <a:r>
              <a:rPr lang="en-US" sz="1200" dirty="0">
                <a:solidFill>
                  <a:schemeClr val="tx1"/>
                </a:solidFill>
                <a:latin typeface="IRANSansFaNum Medium" panose="020B0604020202020204" charset="-78"/>
                <a:cs typeface="IRANSansFaNum Medium" panose="020B0604020202020204" charset="-78"/>
              </a:rPr>
              <a:t>LOI</a:t>
            </a:r>
            <a:r>
              <a:rPr lang="fa-IR" sz="1200" dirty="0">
                <a:solidFill>
                  <a:schemeClr val="tx1"/>
                </a:solidFill>
                <a:latin typeface="IRANSansFaNum Medium" panose="020B0604020202020204" charset="-78"/>
                <a:cs typeface="IRANSansFaNum Medium" panose="020B0604020202020204" charset="-78"/>
              </a:rPr>
              <a:t> در مورد محدوده کلی، مدل کسب‌وکاری، الگوی تسهیم منافع، حقوق مالکیت معنوی و موارد مشابه توافق کرده و پس از اجرای یک پروژه مطالعاتی، پروژه پایلوت، نمونه‌سازی، ایجاد </a:t>
            </a:r>
            <a:r>
              <a:rPr lang="en-US" sz="1200" dirty="0">
                <a:solidFill>
                  <a:schemeClr val="tx1"/>
                </a:solidFill>
                <a:latin typeface="IRANSansFaNum Medium" panose="020B0604020202020204" charset="-78"/>
                <a:cs typeface="IRANSansFaNum Medium" panose="020B0604020202020204" charset="-78"/>
              </a:rPr>
              <a:t>MVP</a:t>
            </a:r>
            <a:r>
              <a:rPr lang="fa-IR" sz="1200" dirty="0">
                <a:solidFill>
                  <a:schemeClr val="tx1"/>
                </a:solidFill>
                <a:latin typeface="IRANSansFaNum Medium" panose="020B0604020202020204" charset="-78"/>
                <a:cs typeface="IRANSansFaNum Medium" panose="020B0604020202020204" charset="-78"/>
              </a:rPr>
              <a:t> یا موارد مشابه، قرارداد نهایی را مبادله و منعقد می‌کنند.</a:t>
            </a:r>
          </a:p>
        </p:txBody>
      </p:sp>
    </p:spTree>
    <p:extLst>
      <p:ext uri="{BB962C8B-B14F-4D97-AF65-F5344CB8AC3E}">
        <p14:creationId xmlns:p14="http://schemas.microsoft.com/office/powerpoint/2010/main" val="39430094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B6F15528-21DE-4FAA-801E-634DDDAF4B2B}" type="slidenum">
              <a:rPr lang="en-US" smtClean="0"/>
              <a:pPr/>
              <a:t>5</a:t>
            </a:fld>
            <a:endParaRPr lang="en-US" dirty="0"/>
          </a:p>
        </p:txBody>
      </p:sp>
      <p:sp>
        <p:nvSpPr>
          <p:cNvPr id="16" name="Rounded Rectangle 15"/>
          <p:cNvSpPr/>
          <p:nvPr/>
        </p:nvSpPr>
        <p:spPr>
          <a:xfrm>
            <a:off x="457200" y="57150"/>
            <a:ext cx="7696200" cy="304800"/>
          </a:xfrm>
          <a:prstGeom prst="roundRect">
            <a:avLst/>
          </a:prstGeom>
          <a:gradFill flip="none" rotWithShape="1">
            <a:gsLst>
              <a:gs pos="50000">
                <a:schemeClr val="accent6">
                  <a:lumMod val="75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a-IR" dirty="0">
                <a:solidFill>
                  <a:schemeClr val="bg1"/>
                </a:solidFill>
                <a:latin typeface="IRANSansFaNum Black" panose="020B0506030804020204" pitchFamily="34" charset="-78"/>
                <a:cs typeface="IRANSansFaNum Black" panose="020B0506030804020204" pitchFamily="34" charset="-78"/>
              </a:rPr>
              <a:t>مقدمه</a:t>
            </a:r>
            <a:endParaRPr lang="en-US" dirty="0">
              <a:solidFill>
                <a:schemeClr val="bg1"/>
              </a:solidFill>
              <a:latin typeface="IRANSansFaNum Black" panose="020B0506030804020204" pitchFamily="34" charset="-78"/>
              <a:cs typeface="IRANSansFaNum Black" panose="020B0506030804020204" pitchFamily="34" charset="-78"/>
            </a:endParaRPr>
          </a:p>
        </p:txBody>
      </p:sp>
      <p:sp>
        <p:nvSpPr>
          <p:cNvPr id="2" name="Rounded Rectangle 16">
            <a:extLst>
              <a:ext uri="{FF2B5EF4-FFF2-40B4-BE49-F238E27FC236}">
                <a16:creationId xmlns:a16="http://schemas.microsoft.com/office/drawing/2014/main" id="{DE3ACD80-AE4B-E854-F682-0B0800001CB2}"/>
              </a:ext>
            </a:extLst>
          </p:cNvPr>
          <p:cNvSpPr/>
          <p:nvPr/>
        </p:nvSpPr>
        <p:spPr>
          <a:xfrm>
            <a:off x="228600" y="438150"/>
            <a:ext cx="7932057" cy="426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lvl="0" algn="just" rtl="1">
              <a:lnSpc>
                <a:spcPct val="150000"/>
              </a:lnSpc>
            </a:pPr>
            <a:r>
              <a:rPr lang="fa-IR" sz="1600" dirty="0">
                <a:solidFill>
                  <a:schemeClr val="tx1"/>
                </a:solidFill>
                <a:latin typeface="IRANSansFaNum Medium" panose="020B0604020202020204" charset="-78"/>
                <a:cs typeface="IRANSansFaNum Medium" panose="020B0604020202020204" charset="-78"/>
              </a:rPr>
              <a:t>این گزارش، دربردارنده کلیات فرآیند برون‌سپاری پروژه‌های نرم‌افزاری و مشاوره‌ای (مشمول دامنه پروژه) و ضوابط کلی مورد استفاده در این فرآیند است. این گزارش در ابتدای فاز «بازنگری اسناد فاز ۱ نماتن» و به‌منظور تدقیق مفاهیم و ضوابط مورد استفاده در این فاز و هم‌چنین تعیین ضوابط مورد نیاز برای استانداردسازی فرآیند یادشده تهیه شده است.</a:t>
            </a:r>
          </a:p>
          <a:p>
            <a:pPr lvl="0" algn="just" rtl="1">
              <a:lnSpc>
                <a:spcPct val="150000"/>
              </a:lnSpc>
            </a:pPr>
            <a:r>
              <a:rPr lang="fa-IR" sz="1600" dirty="0">
                <a:solidFill>
                  <a:schemeClr val="tx1"/>
                </a:solidFill>
                <a:latin typeface="IRANSansFaNum Medium" panose="020B0604020202020204" charset="-78"/>
                <a:cs typeface="IRANSansFaNum Medium" panose="020B0604020202020204" charset="-78"/>
              </a:rPr>
              <a:t>مفاهیم و ضوابط تشریح‌شده در این گزارش، در سایر خروجی‌های فاز «بازنگری اسناد فاز ۱ نماتن» مورد استفاده و ارجاع قرار خواهد گرفت.</a:t>
            </a:r>
          </a:p>
        </p:txBody>
      </p:sp>
    </p:spTree>
    <p:extLst>
      <p:ext uri="{BB962C8B-B14F-4D97-AF65-F5344CB8AC3E}">
        <p14:creationId xmlns:p14="http://schemas.microsoft.com/office/powerpoint/2010/main" val="377180234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B6F15528-21DE-4FAA-801E-634DDDAF4B2B}" type="slidenum">
              <a:rPr lang="en-US" smtClean="0"/>
              <a:pPr/>
              <a:t>50</a:t>
            </a:fld>
            <a:endParaRPr lang="en-US" dirty="0"/>
          </a:p>
        </p:txBody>
      </p:sp>
      <p:sp>
        <p:nvSpPr>
          <p:cNvPr id="16" name="Rounded Rectangle 15"/>
          <p:cNvSpPr/>
          <p:nvPr/>
        </p:nvSpPr>
        <p:spPr>
          <a:xfrm>
            <a:off x="457200" y="57150"/>
            <a:ext cx="7696200" cy="304800"/>
          </a:xfrm>
          <a:prstGeom prst="roundRect">
            <a:avLst/>
          </a:prstGeom>
          <a:gradFill flip="none" rotWithShape="1">
            <a:gsLst>
              <a:gs pos="50000">
                <a:schemeClr val="accent6">
                  <a:lumMod val="75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dirty="0">
                <a:solidFill>
                  <a:schemeClr val="bg1"/>
                </a:solidFill>
                <a:latin typeface="IRANSansFaNum Black" panose="020B0506030804020204" pitchFamily="34" charset="-78"/>
                <a:cs typeface="IRANSansFaNum Black" panose="020B0506030804020204" pitchFamily="34" charset="-78"/>
              </a:rPr>
              <a:t>تقسیم‌بندی بر اساس تابعیت طرفین</a:t>
            </a:r>
          </a:p>
        </p:txBody>
      </p:sp>
      <p:sp>
        <p:nvSpPr>
          <p:cNvPr id="2" name="Rounded Rectangle 16">
            <a:extLst>
              <a:ext uri="{FF2B5EF4-FFF2-40B4-BE49-F238E27FC236}">
                <a16:creationId xmlns:a16="http://schemas.microsoft.com/office/drawing/2014/main" id="{DE3ACD80-AE4B-E854-F682-0B0800001CB2}"/>
              </a:ext>
            </a:extLst>
          </p:cNvPr>
          <p:cNvSpPr/>
          <p:nvPr/>
        </p:nvSpPr>
        <p:spPr>
          <a:xfrm>
            <a:off x="228600" y="438150"/>
            <a:ext cx="7932057" cy="426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just" rtl="1">
              <a:lnSpc>
                <a:spcPct val="150000"/>
              </a:lnSpc>
            </a:pPr>
            <a:r>
              <a:rPr lang="fa-IR" sz="1600" dirty="0">
                <a:solidFill>
                  <a:schemeClr val="tx1"/>
                </a:solidFill>
                <a:latin typeface="IRANSansFaNum Medium" panose="020B0604020202020204" charset="-78"/>
                <a:cs typeface="IRANSansFaNum Medium" panose="020B0604020202020204" charset="-78"/>
              </a:rPr>
              <a:t>قراردادهای نرم‌افزاری از نظر تابعیت طرفین ممکن است در یکی از ۲ دسته زیر قرار گیرد:</a:t>
            </a:r>
          </a:p>
          <a:p>
            <a:pPr marL="285750" indent="-285750" algn="just" rtl="1">
              <a:lnSpc>
                <a:spcPct val="150000"/>
              </a:lnSpc>
              <a:buFont typeface="Wingdings" panose="05000000000000000000" pitchFamily="2" charset="2"/>
              <a:buChar char="v"/>
            </a:pPr>
            <a:r>
              <a:rPr lang="fa-IR" sz="1600" dirty="0">
                <a:solidFill>
                  <a:schemeClr val="tx1"/>
                </a:solidFill>
                <a:latin typeface="IRANSansFaNum Medium" panose="020B0604020202020204" charset="-78"/>
                <a:cs typeface="IRANSansFaNum Medium" panose="020B0604020202020204" charset="-78"/>
              </a:rPr>
              <a:t>قراردادهای داخلی</a:t>
            </a:r>
          </a:p>
          <a:p>
            <a:pPr marL="515938" algn="just" rtl="1">
              <a:lnSpc>
                <a:spcPct val="150000"/>
              </a:lnSpc>
            </a:pPr>
            <a:r>
              <a:rPr lang="fa-IR" sz="1200" dirty="0">
                <a:solidFill>
                  <a:schemeClr val="tx1"/>
                </a:solidFill>
                <a:latin typeface="IRANSansFaNum Medium" panose="020B0604020202020204" charset="-78"/>
                <a:cs typeface="IRANSansFaNum Medium" panose="020B0604020202020204" charset="-78"/>
              </a:rPr>
              <a:t>در این نوع قراردادها، هر دو طرف قرارداد، دارای تابعیت ایرانی هستند.</a:t>
            </a:r>
          </a:p>
          <a:p>
            <a:pPr marL="285750" indent="-285750" algn="just" rtl="1">
              <a:lnSpc>
                <a:spcPct val="150000"/>
              </a:lnSpc>
              <a:buFont typeface="Wingdings" panose="05000000000000000000" pitchFamily="2" charset="2"/>
              <a:buChar char="v"/>
            </a:pPr>
            <a:r>
              <a:rPr lang="fa-IR" sz="1600" dirty="0">
                <a:solidFill>
                  <a:schemeClr val="tx1"/>
                </a:solidFill>
                <a:latin typeface="IRANSansFaNum Medium" panose="020B0604020202020204" charset="-78"/>
                <a:cs typeface="IRANSansFaNum Medium" panose="020B0604020202020204" charset="-78"/>
              </a:rPr>
              <a:t>قراردادهای بین‌المللی</a:t>
            </a:r>
          </a:p>
          <a:p>
            <a:pPr marL="515938" algn="just" rtl="1">
              <a:lnSpc>
                <a:spcPct val="150000"/>
              </a:lnSpc>
            </a:pPr>
            <a:r>
              <a:rPr lang="fa-IR" sz="1200" dirty="0">
                <a:solidFill>
                  <a:schemeClr val="tx1"/>
                </a:solidFill>
                <a:latin typeface="IRANSansFaNum Medium" panose="020B0604020202020204" charset="-78"/>
                <a:cs typeface="IRANSansFaNum Medium" panose="020B0604020202020204" charset="-78"/>
              </a:rPr>
              <a:t>در این قراردادها، یکی از طرفین کارفرما یا تامین‌کننده، تابعیت غیرایرانی دارد.</a:t>
            </a:r>
          </a:p>
        </p:txBody>
      </p:sp>
    </p:spTree>
    <p:extLst>
      <p:ext uri="{BB962C8B-B14F-4D97-AF65-F5344CB8AC3E}">
        <p14:creationId xmlns:p14="http://schemas.microsoft.com/office/powerpoint/2010/main" val="108168741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B6F15528-21DE-4FAA-801E-634DDDAF4B2B}" type="slidenum">
              <a:rPr lang="en-US" smtClean="0"/>
              <a:pPr/>
              <a:t>51</a:t>
            </a:fld>
            <a:endParaRPr lang="en-US" dirty="0"/>
          </a:p>
        </p:txBody>
      </p:sp>
      <p:sp>
        <p:nvSpPr>
          <p:cNvPr id="16" name="Rounded Rectangle 15"/>
          <p:cNvSpPr/>
          <p:nvPr/>
        </p:nvSpPr>
        <p:spPr>
          <a:xfrm>
            <a:off x="457200" y="57150"/>
            <a:ext cx="7696200" cy="304800"/>
          </a:xfrm>
          <a:prstGeom prst="roundRect">
            <a:avLst/>
          </a:prstGeom>
          <a:gradFill flip="none" rotWithShape="1">
            <a:gsLst>
              <a:gs pos="50000">
                <a:schemeClr val="accent6">
                  <a:lumMod val="75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dirty="0">
                <a:solidFill>
                  <a:schemeClr val="bg1"/>
                </a:solidFill>
                <a:latin typeface="IRANSansFaNum Black" panose="020B0506030804020204" pitchFamily="34" charset="-78"/>
                <a:cs typeface="IRANSansFaNum Black" panose="020B0506030804020204" pitchFamily="34" charset="-78"/>
              </a:rPr>
              <a:t>ارتباط محدوده پروژه حاضر با سایر تقسیم‌بندی‌های قراردادی</a:t>
            </a:r>
          </a:p>
        </p:txBody>
      </p:sp>
      <p:graphicFrame>
        <p:nvGraphicFramePr>
          <p:cNvPr id="3" name="Table 3">
            <a:extLst>
              <a:ext uri="{FF2B5EF4-FFF2-40B4-BE49-F238E27FC236}">
                <a16:creationId xmlns:a16="http://schemas.microsoft.com/office/drawing/2014/main" id="{51D54885-24E9-0859-A795-9F1059BA5508}"/>
              </a:ext>
            </a:extLst>
          </p:cNvPr>
          <p:cNvGraphicFramePr>
            <a:graphicFrameLocks noGrp="1"/>
          </p:cNvGraphicFramePr>
          <p:nvPr>
            <p:extLst>
              <p:ext uri="{D42A27DB-BD31-4B8C-83A1-F6EECF244321}">
                <p14:modId xmlns:p14="http://schemas.microsoft.com/office/powerpoint/2010/main" val="250411857"/>
              </p:ext>
            </p:extLst>
          </p:nvPr>
        </p:nvGraphicFramePr>
        <p:xfrm>
          <a:off x="304800" y="514350"/>
          <a:ext cx="7848600" cy="4389120"/>
        </p:xfrm>
        <a:graphic>
          <a:graphicData uri="http://schemas.openxmlformats.org/drawingml/2006/table">
            <a:tbl>
              <a:tblPr rtl="1" firstRow="1" bandRow="1">
                <a:tableStyleId>{5C22544A-7EE6-4342-B048-85BDC9FD1C3A}</a:tableStyleId>
              </a:tblPr>
              <a:tblGrid>
                <a:gridCol w="1520372">
                  <a:extLst>
                    <a:ext uri="{9D8B030D-6E8A-4147-A177-3AD203B41FA5}">
                      <a16:colId xmlns:a16="http://schemas.microsoft.com/office/drawing/2014/main" val="3073519152"/>
                    </a:ext>
                  </a:extLst>
                </a:gridCol>
                <a:gridCol w="2155370">
                  <a:extLst>
                    <a:ext uri="{9D8B030D-6E8A-4147-A177-3AD203B41FA5}">
                      <a16:colId xmlns:a16="http://schemas.microsoft.com/office/drawing/2014/main" val="1013812570"/>
                    </a:ext>
                  </a:extLst>
                </a:gridCol>
                <a:gridCol w="4172858">
                  <a:extLst>
                    <a:ext uri="{9D8B030D-6E8A-4147-A177-3AD203B41FA5}">
                      <a16:colId xmlns:a16="http://schemas.microsoft.com/office/drawing/2014/main" val="1144074046"/>
                    </a:ext>
                  </a:extLst>
                </a:gridCol>
              </a:tblGrid>
              <a:tr h="273844">
                <a:tc>
                  <a:txBody>
                    <a:bodyPr/>
                    <a:lstStyle/>
                    <a:p>
                      <a:pPr algn="ctr" rtl="1"/>
                      <a:r>
                        <a:rPr lang="fa-IR" sz="1200" dirty="0">
                          <a:latin typeface="IRANSansFaNum Medium" panose="020B0506030804020204" pitchFamily="34" charset="-78"/>
                          <a:cs typeface="IRANSansFaNum Medium" panose="020B0506030804020204" pitchFamily="34" charset="-78"/>
                        </a:rPr>
                        <a:t>مبنای تقسیم‌بندی</a:t>
                      </a:r>
                      <a:endParaRPr lang="en-US" sz="1200" dirty="0">
                        <a:latin typeface="IRANSansFaNum Medium" panose="020B0506030804020204" pitchFamily="34" charset="-78"/>
                        <a:cs typeface="IRANSansFaNum Medium" panose="020B0506030804020204" pitchFamily="34" charset="-78"/>
                      </a:endParaRPr>
                    </a:p>
                  </a:txBody>
                  <a:tcPr/>
                </a:tc>
                <a:tc>
                  <a:txBody>
                    <a:bodyPr/>
                    <a:lstStyle/>
                    <a:p>
                      <a:pPr algn="ctr" rtl="1"/>
                      <a:r>
                        <a:rPr lang="fa-IR" sz="1200" dirty="0">
                          <a:latin typeface="IRANSansFaNum Medium" panose="020B0506030804020204" pitchFamily="34" charset="-78"/>
                          <a:cs typeface="IRANSansFaNum Medium" panose="020B0506030804020204" pitchFamily="34" charset="-78"/>
                        </a:rPr>
                        <a:t>نوع</a:t>
                      </a:r>
                      <a:endParaRPr lang="en-US" sz="1200" dirty="0">
                        <a:latin typeface="IRANSansFaNum Medium" panose="020B0506030804020204" pitchFamily="34" charset="-78"/>
                        <a:cs typeface="IRANSansFaNum Medium" panose="020B0506030804020204" pitchFamily="34" charset="-78"/>
                      </a:endParaRPr>
                    </a:p>
                  </a:txBody>
                  <a:tcPr/>
                </a:tc>
                <a:tc>
                  <a:txBody>
                    <a:bodyPr/>
                    <a:lstStyle/>
                    <a:p>
                      <a:pPr algn="ctr" rtl="1"/>
                      <a:r>
                        <a:rPr lang="fa-IR" sz="1200" dirty="0">
                          <a:latin typeface="IRANSansFaNum Medium" panose="020B0506030804020204" pitchFamily="34" charset="-78"/>
                          <a:cs typeface="IRANSansFaNum Medium" panose="020B0506030804020204" pitchFamily="34" charset="-78"/>
                        </a:rPr>
                        <a:t>پوشش در محدوده؟</a:t>
                      </a:r>
                      <a:endParaRPr lang="en-US" sz="1200" dirty="0">
                        <a:latin typeface="IRANSansFaNum Medium" panose="020B0506030804020204" pitchFamily="34" charset="-78"/>
                        <a:cs typeface="IRANSansFaNum Medium" panose="020B0506030804020204" pitchFamily="34" charset="-78"/>
                      </a:endParaRPr>
                    </a:p>
                  </a:txBody>
                  <a:tcPr/>
                </a:tc>
                <a:extLst>
                  <a:ext uri="{0D108BD9-81ED-4DB2-BD59-A6C34878D82A}">
                    <a16:rowId xmlns:a16="http://schemas.microsoft.com/office/drawing/2014/main" val="3249600092"/>
                  </a:ext>
                </a:extLst>
              </a:tr>
              <a:tr h="273844">
                <a:tc rowSpan="3">
                  <a:txBody>
                    <a:bodyPr/>
                    <a:lstStyle/>
                    <a:p>
                      <a:pPr algn="ctr" rtl="1"/>
                      <a:r>
                        <a:rPr lang="fa-IR" sz="1200" dirty="0">
                          <a:latin typeface="IRANSansFaNum Medium" panose="020B0506030804020204" pitchFamily="34" charset="-78"/>
                          <a:cs typeface="IRANSansFaNum Medium" panose="020B0506030804020204" pitchFamily="34" charset="-78"/>
                        </a:rPr>
                        <a:t>الگوی تسهیم منابع</a:t>
                      </a:r>
                      <a:endParaRPr lang="en-US" sz="1200" dirty="0">
                        <a:latin typeface="IRANSansFaNum Medium" panose="020B0506030804020204" pitchFamily="34" charset="-78"/>
                        <a:cs typeface="IRANSansFaNum Medium" panose="020B0506030804020204" pitchFamily="34" charset="-78"/>
                      </a:endParaRPr>
                    </a:p>
                  </a:txBody>
                  <a:tcPr anchor="ctr">
                    <a:solidFill>
                      <a:srgbClr val="D0D8E8"/>
                    </a:solidFill>
                  </a:tcPr>
                </a:tc>
                <a:tc>
                  <a:txBody>
                    <a:bodyPr/>
                    <a:lstStyle/>
                    <a:p>
                      <a:pPr algn="ctr" rtl="1"/>
                      <a:r>
                        <a:rPr lang="fa-IR" sz="1200" dirty="0">
                          <a:latin typeface="IRANSansFaNum Medium" panose="020B0506030804020204" pitchFamily="34" charset="-78"/>
                          <a:cs typeface="IRANSansFaNum Medium" panose="020B0506030804020204" pitchFamily="34" charset="-78"/>
                        </a:rPr>
                        <a:t>مبتنی بر محدوده </a:t>
                      </a:r>
                      <a:r>
                        <a:rPr lang="en-US" sz="1200" dirty="0">
                          <a:latin typeface="IRANSansFaNum Medium" panose="020B0506030804020204" pitchFamily="34" charset="-78"/>
                          <a:cs typeface="IRANSansFaNum Medium" panose="020B0506030804020204" pitchFamily="34" charset="-78"/>
                        </a:rPr>
                        <a:t>Fixed-price</a:t>
                      </a:r>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1200" dirty="0">
                          <a:latin typeface="IRANSansFaNum Medium" panose="020B0506030804020204" pitchFamily="34" charset="-78"/>
                          <a:cs typeface="IRANSansFaNum Medium" panose="020B0506030804020204" pitchFamily="34" charset="-78"/>
                        </a:rPr>
                        <a:t>مشمول محدوده</a:t>
                      </a:r>
                      <a:endParaRPr lang="en-US" sz="1200" dirty="0">
                        <a:latin typeface="IRANSansFaNum Medium" panose="020B0506030804020204" pitchFamily="34" charset="-78"/>
                        <a:cs typeface="IRANSansFaNum Medium" panose="020B0506030804020204" pitchFamily="34" charset="-78"/>
                      </a:endParaRPr>
                    </a:p>
                  </a:txBody>
                  <a:tcPr/>
                </a:tc>
                <a:extLst>
                  <a:ext uri="{0D108BD9-81ED-4DB2-BD59-A6C34878D82A}">
                    <a16:rowId xmlns:a16="http://schemas.microsoft.com/office/drawing/2014/main" val="1454339542"/>
                  </a:ext>
                </a:extLst>
              </a:tr>
              <a:tr h="273844">
                <a:tc vMerge="1">
                  <a:txBody>
                    <a:bodyPr/>
                    <a:lstStyle/>
                    <a:p>
                      <a:pPr algn="ctr" rtl="1"/>
                      <a:endParaRPr lang="en-US" sz="1200" dirty="0">
                        <a:latin typeface="IRANSansFaNum Medium" panose="020B0506030804020204" pitchFamily="34" charset="-78"/>
                        <a:cs typeface="IRANSansFaNum Medium" panose="020B0506030804020204" pitchFamily="34" charset="-78"/>
                      </a:endParaRPr>
                    </a:p>
                  </a:txBody>
                  <a:tcPr/>
                </a:tc>
                <a:tc>
                  <a:txBody>
                    <a:bodyPr/>
                    <a:lstStyle/>
                    <a:p>
                      <a:pPr algn="ctr" rtl="1"/>
                      <a:r>
                        <a:rPr lang="fa-IR" sz="1200" dirty="0">
                          <a:latin typeface="IRANSansFaNum Medium" panose="020B0506030804020204" pitchFamily="34" charset="-78"/>
                          <a:cs typeface="IRANSansFaNum Medium" panose="020B0506030804020204" pitchFamily="34" charset="-78"/>
                        </a:rPr>
                        <a:t>مبتنی بر تراکنش </a:t>
                      </a:r>
                      <a:r>
                        <a:rPr lang="en-US" sz="1200" dirty="0">
                          <a:latin typeface="IRANSansFaNum Medium" panose="020B0506030804020204" pitchFamily="34" charset="-78"/>
                          <a:cs typeface="IRANSansFaNum Medium" panose="020B0506030804020204" pitchFamily="34" charset="-78"/>
                        </a:rPr>
                        <a:t>Cost-plus</a:t>
                      </a:r>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1200" dirty="0">
                          <a:solidFill>
                            <a:schemeClr val="tx1"/>
                          </a:solidFill>
                          <a:latin typeface="IRANSansFaNum Medium" panose="020B0506030804020204" pitchFamily="34" charset="-78"/>
                          <a:cs typeface="IRANSansFaNum Medium" panose="020B0506030804020204" pitchFamily="34" charset="-78"/>
                        </a:rPr>
                        <a:t>مشمول محدوده</a:t>
                      </a:r>
                      <a:endParaRPr lang="en-US" sz="1200" dirty="0">
                        <a:solidFill>
                          <a:schemeClr val="tx1"/>
                        </a:solidFill>
                        <a:latin typeface="IRANSansFaNum Medium" panose="020B0506030804020204" pitchFamily="34" charset="-78"/>
                        <a:cs typeface="IRANSansFaNum Medium" panose="020B0506030804020204" pitchFamily="34" charset="-78"/>
                      </a:endParaRPr>
                    </a:p>
                  </a:txBody>
                  <a:tcPr/>
                </a:tc>
                <a:extLst>
                  <a:ext uri="{0D108BD9-81ED-4DB2-BD59-A6C34878D82A}">
                    <a16:rowId xmlns:a16="http://schemas.microsoft.com/office/drawing/2014/main" val="3946644153"/>
                  </a:ext>
                </a:extLst>
              </a:tr>
              <a:tr h="273844">
                <a:tc vMerge="1">
                  <a:txBody>
                    <a:bodyPr/>
                    <a:lstStyle/>
                    <a:p>
                      <a:pPr algn="ctr" rtl="1"/>
                      <a:endParaRPr lang="en-US" sz="1200" dirty="0">
                        <a:latin typeface="IRANSansFaNum Medium" panose="020B0506030804020204" pitchFamily="34" charset="-78"/>
                        <a:cs typeface="IRANSansFaNum Medium" panose="020B0506030804020204" pitchFamily="34" charset="-78"/>
                      </a:endParaRPr>
                    </a:p>
                  </a:txBody>
                  <a:tcPr/>
                </a:tc>
                <a:tc>
                  <a:txBody>
                    <a:bodyPr/>
                    <a:lstStyle/>
                    <a:p>
                      <a:pPr algn="ctr" rtl="1"/>
                      <a:r>
                        <a:rPr lang="fa-IR" sz="1200" dirty="0">
                          <a:latin typeface="IRANSansFaNum Medium" panose="020B0506030804020204" pitchFamily="34" charset="-78"/>
                          <a:cs typeface="IRANSansFaNum Medium" panose="020B0506030804020204" pitchFamily="34" charset="-78"/>
                        </a:rPr>
                        <a:t>مبتنی بر مشارکت در منافع</a:t>
                      </a:r>
                      <a:endParaRPr lang="en-US" sz="1200" dirty="0">
                        <a:latin typeface="IRANSansFaNum Medium" panose="020B0506030804020204" pitchFamily="34" charset="-78"/>
                        <a:cs typeface="IRANSansFaNum Medium" panose="020B0506030804020204" pitchFamily="34" charset="-78"/>
                      </a:endParaRPr>
                    </a:p>
                  </a:txBody>
                  <a:tcPr/>
                </a:tc>
                <a:tc>
                  <a:txBody>
                    <a:bodyPr/>
                    <a:lstStyle/>
                    <a:p>
                      <a:pPr algn="ctr" rtl="1"/>
                      <a:r>
                        <a:rPr lang="fa-IR" sz="1200" dirty="0">
                          <a:solidFill>
                            <a:srgbClr val="FF0000"/>
                          </a:solidFill>
                          <a:latin typeface="IRANSansFaNum Medium" panose="020B0506030804020204" pitchFamily="34" charset="-78"/>
                          <a:cs typeface="IRANSansFaNum Medium" panose="020B0506030804020204" pitchFamily="34" charset="-78"/>
                        </a:rPr>
                        <a:t>خارج از محدوده</a:t>
                      </a:r>
                      <a:endParaRPr lang="en-US" sz="1200" dirty="0">
                        <a:solidFill>
                          <a:srgbClr val="FF0000"/>
                        </a:solidFill>
                        <a:latin typeface="IRANSansFaNum Medium" panose="020B0506030804020204" pitchFamily="34" charset="-78"/>
                        <a:cs typeface="IRANSansFaNum Medium" panose="020B0506030804020204" pitchFamily="34" charset="-78"/>
                      </a:endParaRPr>
                    </a:p>
                  </a:txBody>
                  <a:tcPr/>
                </a:tc>
                <a:extLst>
                  <a:ext uri="{0D108BD9-81ED-4DB2-BD59-A6C34878D82A}">
                    <a16:rowId xmlns:a16="http://schemas.microsoft.com/office/drawing/2014/main" val="1209140292"/>
                  </a:ext>
                </a:extLst>
              </a:tr>
              <a:tr h="273844">
                <a:tc rowSpan="2">
                  <a:txBody>
                    <a:bodyPr/>
                    <a:lstStyle/>
                    <a:p>
                      <a:pPr algn="ctr" rtl="1"/>
                      <a:r>
                        <a:rPr lang="fa-IR" sz="1200" dirty="0">
                          <a:latin typeface="IRANSansFaNum Medium" panose="020B0506030804020204" pitchFamily="34" charset="-78"/>
                          <a:cs typeface="IRANSansFaNum Medium" panose="020B0506030804020204" pitchFamily="34" charset="-78"/>
                        </a:rPr>
                        <a:t>مالکیت بر نرم‌افزار</a:t>
                      </a:r>
                      <a:endParaRPr lang="en-US" sz="1200" dirty="0">
                        <a:latin typeface="IRANSansFaNum Medium" panose="020B0506030804020204" pitchFamily="34" charset="-78"/>
                        <a:cs typeface="IRANSansFaNum Medium" panose="020B0506030804020204" pitchFamily="34" charset="-78"/>
                      </a:endParaRPr>
                    </a:p>
                  </a:txBody>
                  <a:tcPr anchor="ctr">
                    <a:solidFill>
                      <a:srgbClr val="D0D8E8"/>
                    </a:solidFill>
                  </a:tcPr>
                </a:tc>
                <a:tc>
                  <a:txBody>
                    <a:bodyPr/>
                    <a:lstStyle/>
                    <a:p>
                      <a:pPr algn="ctr" rtl="1"/>
                      <a:r>
                        <a:rPr lang="fa-IR" sz="1200" dirty="0">
                          <a:latin typeface="IRANSansFaNum Medium" panose="020B0506030804020204" pitchFamily="34" charset="-78"/>
                          <a:cs typeface="IRANSansFaNum Medium" panose="020B0506030804020204" pitchFamily="34" charset="-78"/>
                        </a:rPr>
                        <a:t>انتقال مالکیت به کارفرما</a:t>
                      </a:r>
                      <a:endParaRPr lang="en-US" sz="1200" dirty="0">
                        <a:latin typeface="IRANSansFaNum Medium" panose="020B0506030804020204" pitchFamily="34" charset="-78"/>
                        <a:cs typeface="IRANSansFaNum Medium" panose="020B0506030804020204" pitchFamily="34" charset="-78"/>
                      </a:endParaRPr>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1200" dirty="0">
                          <a:latin typeface="IRANSansFaNum Medium" panose="020B0506030804020204" pitchFamily="34" charset="-78"/>
                          <a:cs typeface="IRANSansFaNum Medium" panose="020B0506030804020204" pitchFamily="34" charset="-78"/>
                        </a:rPr>
                        <a:t>مشمول محدوده</a:t>
                      </a:r>
                      <a:endParaRPr lang="en-US" sz="1200" dirty="0">
                        <a:latin typeface="IRANSansFaNum Medium" panose="020B0506030804020204" pitchFamily="34" charset="-78"/>
                        <a:cs typeface="IRANSansFaNum Medium" panose="020B0506030804020204" pitchFamily="34" charset="-78"/>
                      </a:endParaRPr>
                    </a:p>
                  </a:txBody>
                  <a:tcPr/>
                </a:tc>
                <a:extLst>
                  <a:ext uri="{0D108BD9-81ED-4DB2-BD59-A6C34878D82A}">
                    <a16:rowId xmlns:a16="http://schemas.microsoft.com/office/drawing/2014/main" val="232480822"/>
                  </a:ext>
                </a:extLst>
              </a:tr>
              <a:tr h="273844">
                <a:tc vMerge="1">
                  <a:txBody>
                    <a:bodyPr/>
                    <a:lstStyle/>
                    <a:p>
                      <a:pPr algn="ctr" rtl="1"/>
                      <a:endParaRPr lang="en-US" sz="1200" dirty="0">
                        <a:latin typeface="IRANSansFaNum Medium" panose="020B0506030804020204" pitchFamily="34" charset="-78"/>
                        <a:cs typeface="IRANSansFaNum Medium" panose="020B0506030804020204" pitchFamily="34" charset="-78"/>
                      </a:endParaRPr>
                    </a:p>
                  </a:txBody>
                  <a:tcPr/>
                </a:tc>
                <a:tc>
                  <a:txBody>
                    <a:bodyPr/>
                    <a:lstStyle/>
                    <a:p>
                      <a:pPr algn="ctr" rtl="1"/>
                      <a:r>
                        <a:rPr lang="fa-IR" sz="1200" dirty="0">
                          <a:latin typeface="IRANSansFaNum Medium" panose="020B0506030804020204" pitchFamily="34" charset="-78"/>
                          <a:cs typeface="IRANSansFaNum Medium" panose="020B0506030804020204" pitchFamily="34" charset="-78"/>
                        </a:rPr>
                        <a:t>ارائه سرویس</a:t>
                      </a:r>
                      <a:endParaRPr lang="en-US" sz="1200" dirty="0">
                        <a:latin typeface="IRANSansFaNum Medium" panose="020B0506030804020204" pitchFamily="34" charset="-78"/>
                        <a:cs typeface="IRANSansFaNum Medium" panose="020B0506030804020204" pitchFamily="34" charset="-78"/>
                      </a:endParaRPr>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1200" dirty="0">
                          <a:latin typeface="IRANSansFaNum Medium" panose="020B0506030804020204" pitchFamily="34" charset="-78"/>
                          <a:cs typeface="IRANSansFaNum Medium" panose="020B0506030804020204" pitchFamily="34" charset="-78"/>
                        </a:rPr>
                        <a:t>مشمول محدوده</a:t>
                      </a:r>
                      <a:endParaRPr lang="en-US" sz="1200" dirty="0">
                        <a:latin typeface="IRANSansFaNum Medium" panose="020B0506030804020204" pitchFamily="34" charset="-78"/>
                        <a:cs typeface="IRANSansFaNum Medium" panose="020B0506030804020204" pitchFamily="34" charset="-78"/>
                      </a:endParaRPr>
                    </a:p>
                  </a:txBody>
                  <a:tcPr/>
                </a:tc>
                <a:extLst>
                  <a:ext uri="{0D108BD9-81ED-4DB2-BD59-A6C34878D82A}">
                    <a16:rowId xmlns:a16="http://schemas.microsoft.com/office/drawing/2014/main" val="1026067399"/>
                  </a:ext>
                </a:extLst>
              </a:tr>
              <a:tr h="273844">
                <a:tc rowSpan="3">
                  <a:txBody>
                    <a:bodyPr/>
                    <a:lstStyle/>
                    <a:p>
                      <a:pPr algn="ctr" rtl="1"/>
                      <a:r>
                        <a:rPr lang="fa-IR" sz="1200" dirty="0">
                          <a:latin typeface="IRANSansFaNum Medium" panose="020B0506030804020204" pitchFamily="34" charset="-78"/>
                          <a:cs typeface="IRANSansFaNum Medium" panose="020B0506030804020204" pitchFamily="34" charset="-78"/>
                        </a:rPr>
                        <a:t>تعداد عوامل پروژه</a:t>
                      </a:r>
                      <a:endParaRPr lang="en-US" sz="1200" dirty="0">
                        <a:latin typeface="IRANSansFaNum Medium" panose="020B0506030804020204" pitchFamily="34" charset="-78"/>
                        <a:cs typeface="IRANSansFaNum Medium" panose="020B0506030804020204" pitchFamily="34" charset="-78"/>
                      </a:endParaRPr>
                    </a:p>
                  </a:txBody>
                  <a:tcPr anchor="ctr">
                    <a:solidFill>
                      <a:srgbClr val="D0D8E8"/>
                    </a:solidFill>
                  </a:tcPr>
                </a:tc>
                <a:tc>
                  <a:txBody>
                    <a:bodyPr/>
                    <a:lstStyle/>
                    <a:p>
                      <a:pPr algn="ctr" rtl="1"/>
                      <a:r>
                        <a:rPr lang="fa-IR" sz="1200" dirty="0">
                          <a:latin typeface="IRANSansFaNum Medium" panose="020B0506030804020204" pitchFamily="34" charset="-78"/>
                          <a:cs typeface="IRANSansFaNum Medium" panose="020B0506030804020204" pitchFamily="34" charset="-78"/>
                        </a:rPr>
                        <a:t>دوعاملی</a:t>
                      </a:r>
                      <a:endParaRPr lang="en-US" sz="1200" dirty="0">
                        <a:latin typeface="IRANSansFaNum Medium" panose="020B0506030804020204" pitchFamily="34" charset="-78"/>
                        <a:cs typeface="IRANSansFaNum Medium" panose="020B0506030804020204" pitchFamily="34" charset="-78"/>
                      </a:endParaRPr>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1200" dirty="0">
                          <a:latin typeface="IRANSansFaNum Medium" panose="020B0506030804020204" pitchFamily="34" charset="-78"/>
                          <a:cs typeface="IRANSansFaNum Medium" panose="020B0506030804020204" pitchFamily="34" charset="-78"/>
                        </a:rPr>
                        <a:t>مشمول محدوده</a:t>
                      </a:r>
                      <a:endParaRPr lang="en-US" sz="1200" dirty="0">
                        <a:latin typeface="IRANSansFaNum Medium" panose="020B0506030804020204" pitchFamily="34" charset="-78"/>
                        <a:cs typeface="IRANSansFaNum Medium" panose="020B0506030804020204" pitchFamily="34" charset="-78"/>
                      </a:endParaRPr>
                    </a:p>
                  </a:txBody>
                  <a:tcPr/>
                </a:tc>
                <a:extLst>
                  <a:ext uri="{0D108BD9-81ED-4DB2-BD59-A6C34878D82A}">
                    <a16:rowId xmlns:a16="http://schemas.microsoft.com/office/drawing/2014/main" val="1568510117"/>
                  </a:ext>
                </a:extLst>
              </a:tr>
              <a:tr h="273844">
                <a:tc vMerge="1">
                  <a:txBody>
                    <a:bodyPr/>
                    <a:lstStyle/>
                    <a:p>
                      <a:pPr algn="ctr" rtl="1"/>
                      <a:endParaRPr lang="en-US" sz="1200" dirty="0">
                        <a:latin typeface="IRANSansFaNum Medium" panose="020B0506030804020204" pitchFamily="34" charset="-78"/>
                        <a:cs typeface="IRANSansFaNum Medium" panose="020B0506030804020204" pitchFamily="34" charset="-78"/>
                      </a:endParaRPr>
                    </a:p>
                  </a:txBody>
                  <a:tcPr/>
                </a:tc>
                <a:tc>
                  <a:txBody>
                    <a:bodyPr/>
                    <a:lstStyle/>
                    <a:p>
                      <a:pPr algn="ctr" rtl="1"/>
                      <a:r>
                        <a:rPr lang="fa-IR" sz="1200" dirty="0">
                          <a:latin typeface="IRANSansFaNum Medium" panose="020B0506030804020204" pitchFamily="34" charset="-78"/>
                          <a:cs typeface="IRANSansFaNum Medium" panose="020B0506030804020204" pitchFamily="34" charset="-78"/>
                        </a:rPr>
                        <a:t>سه‌عاملی</a:t>
                      </a:r>
                      <a:endParaRPr lang="en-US" sz="1200" dirty="0">
                        <a:latin typeface="IRANSansFaNum Medium" panose="020B0506030804020204" pitchFamily="34" charset="-78"/>
                        <a:cs typeface="IRANSansFaNum Medium" panose="020B0506030804020204" pitchFamily="34" charset="-78"/>
                      </a:endParaRPr>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1200" dirty="0">
                          <a:latin typeface="IRANSansFaNum Medium" panose="020B0506030804020204" pitchFamily="34" charset="-78"/>
                          <a:cs typeface="IRANSansFaNum Medium" panose="020B0506030804020204" pitchFamily="34" charset="-78"/>
                        </a:rPr>
                        <a:t>مشمول محدوده</a:t>
                      </a:r>
                      <a:endParaRPr lang="en-US" sz="1200" dirty="0">
                        <a:latin typeface="IRANSansFaNum Medium" panose="020B0506030804020204" pitchFamily="34" charset="-78"/>
                        <a:cs typeface="IRANSansFaNum Medium" panose="020B0506030804020204" pitchFamily="34" charset="-78"/>
                      </a:endParaRPr>
                    </a:p>
                  </a:txBody>
                  <a:tcPr/>
                </a:tc>
                <a:extLst>
                  <a:ext uri="{0D108BD9-81ED-4DB2-BD59-A6C34878D82A}">
                    <a16:rowId xmlns:a16="http://schemas.microsoft.com/office/drawing/2014/main" val="774415895"/>
                  </a:ext>
                </a:extLst>
              </a:tr>
              <a:tr h="273844">
                <a:tc vMerge="1">
                  <a:txBody>
                    <a:bodyPr/>
                    <a:lstStyle/>
                    <a:p>
                      <a:pPr algn="ctr" rtl="1"/>
                      <a:endParaRPr lang="en-US" sz="1200" dirty="0">
                        <a:latin typeface="IRANSansFaNum Medium" panose="020B0506030804020204" pitchFamily="34" charset="-78"/>
                        <a:cs typeface="IRANSansFaNum Medium" panose="020B0506030804020204" pitchFamily="34" charset="-78"/>
                      </a:endParaRPr>
                    </a:p>
                  </a:txBody>
                  <a:tcPr/>
                </a:tc>
                <a:tc>
                  <a:txBody>
                    <a:bodyPr/>
                    <a:lstStyle/>
                    <a:p>
                      <a:pPr algn="ctr" rtl="1"/>
                      <a:r>
                        <a:rPr lang="fa-IR" sz="1200" dirty="0">
                          <a:latin typeface="IRANSansFaNum Medium" panose="020B0506030804020204" pitchFamily="34" charset="-78"/>
                          <a:cs typeface="IRANSansFaNum Medium" panose="020B0506030804020204" pitchFamily="34" charset="-78"/>
                        </a:rPr>
                        <a:t>چهارعاملی</a:t>
                      </a:r>
                      <a:endParaRPr lang="en-US" sz="1200" dirty="0">
                        <a:latin typeface="IRANSansFaNum Medium" panose="020B0506030804020204" pitchFamily="34" charset="-78"/>
                        <a:cs typeface="IRANSansFaNum Medium" panose="020B0506030804020204" pitchFamily="34" charset="-78"/>
                      </a:endParaRPr>
                    </a:p>
                  </a:txBody>
                  <a:tcPr/>
                </a:tc>
                <a:tc>
                  <a:txBody>
                    <a:bodyPr/>
                    <a:lstStyle/>
                    <a:p>
                      <a:pPr algn="ctr" rtl="1"/>
                      <a:r>
                        <a:rPr lang="fa-IR" sz="1200" dirty="0">
                          <a:latin typeface="IRANSansFaNum Medium" panose="020B0506030804020204" pitchFamily="34" charset="-78"/>
                          <a:cs typeface="IRANSansFaNum Medium" panose="020B0506030804020204" pitchFamily="34" charset="-78"/>
                        </a:rPr>
                        <a:t>قرارداد مدیریت طرح به‌عنوان یکی از انواع قرارداد مشاوره‌ای</a:t>
                      </a:r>
                      <a:endParaRPr lang="en-US" sz="1200" dirty="0">
                        <a:latin typeface="IRANSansFaNum Medium" panose="020B0506030804020204" pitchFamily="34" charset="-78"/>
                        <a:cs typeface="IRANSansFaNum Medium" panose="020B0506030804020204" pitchFamily="34" charset="-78"/>
                      </a:endParaRPr>
                    </a:p>
                  </a:txBody>
                  <a:tcPr/>
                </a:tc>
                <a:extLst>
                  <a:ext uri="{0D108BD9-81ED-4DB2-BD59-A6C34878D82A}">
                    <a16:rowId xmlns:a16="http://schemas.microsoft.com/office/drawing/2014/main" val="2039060162"/>
                  </a:ext>
                </a:extLst>
              </a:tr>
              <a:tr h="273844">
                <a:tc rowSpan="3">
                  <a:txBody>
                    <a:bodyPr/>
                    <a:lstStyle/>
                    <a:p>
                      <a:pPr algn="ctr" rtl="1"/>
                      <a:r>
                        <a:rPr lang="fa-IR" sz="1200" dirty="0">
                          <a:latin typeface="IRANSansFaNum Medium" panose="020B0506030804020204" pitchFamily="34" charset="-78"/>
                          <a:cs typeface="IRANSansFaNum Medium" panose="020B0506030804020204" pitchFamily="34" charset="-78"/>
                        </a:rPr>
                        <a:t>تعداد تامین‌کننده</a:t>
                      </a:r>
                      <a:endParaRPr lang="en-US" sz="1200" dirty="0">
                        <a:latin typeface="IRANSansFaNum Medium" panose="020B0506030804020204" pitchFamily="34" charset="-78"/>
                        <a:cs typeface="IRANSansFaNum Medium" panose="020B0506030804020204" pitchFamily="34" charset="-78"/>
                      </a:endParaRPr>
                    </a:p>
                  </a:txBody>
                  <a:tcPr anchor="ctr">
                    <a:solidFill>
                      <a:srgbClr val="D0D8E8"/>
                    </a:solidFill>
                  </a:tcPr>
                </a:tc>
                <a:tc>
                  <a:txBody>
                    <a:bodyPr/>
                    <a:lstStyle/>
                    <a:p>
                      <a:pPr algn="ctr" rtl="1"/>
                      <a:r>
                        <a:rPr lang="fa-IR" sz="1200" dirty="0">
                          <a:latin typeface="IRANSansFaNum Medium" panose="020B0506030804020204" pitchFamily="34" charset="-78"/>
                          <a:cs typeface="IRANSansFaNum Medium" panose="020B0506030804020204" pitchFamily="34" charset="-78"/>
                        </a:rPr>
                        <a:t>دوجانبه</a:t>
                      </a:r>
                      <a:endParaRPr lang="en-US" sz="1200" dirty="0">
                        <a:latin typeface="IRANSansFaNum Medium" panose="020B0506030804020204" pitchFamily="34" charset="-78"/>
                        <a:cs typeface="IRANSansFaNum Medium" panose="020B0506030804020204" pitchFamily="34" charset="-78"/>
                      </a:endParaRPr>
                    </a:p>
                  </a:txBody>
                  <a:tcPr/>
                </a:tc>
                <a:tc>
                  <a:txBody>
                    <a:bodyPr/>
                    <a:lstStyle/>
                    <a:p>
                      <a:pPr algn="ctr" rtl="1"/>
                      <a:r>
                        <a:rPr lang="fa-IR" sz="1200" dirty="0">
                          <a:latin typeface="IRANSansFaNum Medium" panose="020B0506030804020204" pitchFamily="34" charset="-78"/>
                          <a:cs typeface="IRANSansFaNum Medium" panose="020B0506030804020204" pitchFamily="34" charset="-78"/>
                        </a:rPr>
                        <a:t>مشمول محدوده</a:t>
                      </a:r>
                      <a:endParaRPr lang="en-US" sz="1200" dirty="0">
                        <a:latin typeface="IRANSansFaNum Medium" panose="020B0506030804020204" pitchFamily="34" charset="-78"/>
                        <a:cs typeface="IRANSansFaNum Medium" panose="020B0506030804020204" pitchFamily="34" charset="-78"/>
                      </a:endParaRPr>
                    </a:p>
                  </a:txBody>
                  <a:tcPr/>
                </a:tc>
                <a:extLst>
                  <a:ext uri="{0D108BD9-81ED-4DB2-BD59-A6C34878D82A}">
                    <a16:rowId xmlns:a16="http://schemas.microsoft.com/office/drawing/2014/main" val="2197822568"/>
                  </a:ext>
                </a:extLst>
              </a:tr>
              <a:tr h="273844">
                <a:tc vMerge="1">
                  <a:txBody>
                    <a:bodyPr/>
                    <a:lstStyle/>
                    <a:p>
                      <a:pPr algn="ctr" rtl="1"/>
                      <a:endParaRPr lang="en-US" sz="1200" dirty="0">
                        <a:latin typeface="IRANSansFaNum Medium" panose="020B0506030804020204" pitchFamily="34" charset="-78"/>
                        <a:cs typeface="IRANSansFaNum Medium" panose="020B0506030804020204" pitchFamily="34" charset="-78"/>
                      </a:endParaRPr>
                    </a:p>
                  </a:txBody>
                  <a:tcPr/>
                </a:tc>
                <a:tc>
                  <a:txBody>
                    <a:bodyPr/>
                    <a:lstStyle/>
                    <a:p>
                      <a:pPr algn="ctr" rtl="1"/>
                      <a:r>
                        <a:rPr lang="fa-IR" sz="1200" dirty="0">
                          <a:latin typeface="IRANSansFaNum Medium" panose="020B0506030804020204" pitchFamily="34" charset="-78"/>
                          <a:cs typeface="IRANSansFaNum Medium" panose="020B0506030804020204" pitchFamily="34" charset="-78"/>
                        </a:rPr>
                        <a:t>چندجانبه</a:t>
                      </a:r>
                      <a:endParaRPr lang="en-US" sz="1200" dirty="0">
                        <a:latin typeface="IRANSansFaNum Medium" panose="020B0506030804020204" pitchFamily="34" charset="-78"/>
                        <a:cs typeface="IRANSansFaNum Medium" panose="020B0506030804020204" pitchFamily="34" charset="-78"/>
                      </a:endParaRPr>
                    </a:p>
                  </a:txBody>
                  <a:tcPr/>
                </a:tc>
                <a:tc>
                  <a:txBody>
                    <a:bodyPr/>
                    <a:lstStyle/>
                    <a:p>
                      <a:pPr algn="ctr" rtl="1"/>
                      <a:r>
                        <a:rPr lang="fa-IR" sz="1200" dirty="0">
                          <a:solidFill>
                            <a:srgbClr val="FF0000"/>
                          </a:solidFill>
                          <a:latin typeface="IRANSansFaNum Medium" panose="020B0506030804020204" pitchFamily="34" charset="-78"/>
                          <a:cs typeface="IRANSansFaNum Medium" panose="020B0506030804020204" pitchFamily="34" charset="-78"/>
                        </a:rPr>
                        <a:t>خارج از محدوده</a:t>
                      </a:r>
                      <a:endParaRPr lang="en-US" sz="1200" dirty="0">
                        <a:solidFill>
                          <a:srgbClr val="FF0000"/>
                        </a:solidFill>
                        <a:latin typeface="IRANSansFaNum Medium" panose="020B0506030804020204" pitchFamily="34" charset="-78"/>
                        <a:cs typeface="IRANSansFaNum Medium" panose="020B0506030804020204" pitchFamily="34" charset="-78"/>
                      </a:endParaRPr>
                    </a:p>
                  </a:txBody>
                  <a:tcPr/>
                </a:tc>
                <a:extLst>
                  <a:ext uri="{0D108BD9-81ED-4DB2-BD59-A6C34878D82A}">
                    <a16:rowId xmlns:a16="http://schemas.microsoft.com/office/drawing/2014/main" val="2811008277"/>
                  </a:ext>
                </a:extLst>
              </a:tr>
              <a:tr h="273844">
                <a:tc vMerge="1">
                  <a:txBody>
                    <a:bodyPr/>
                    <a:lstStyle/>
                    <a:p>
                      <a:pPr algn="ctr" rtl="1"/>
                      <a:endParaRPr lang="en-US" sz="1200" dirty="0">
                        <a:latin typeface="IRANSansFaNum Medium" panose="020B0506030804020204" pitchFamily="34" charset="-78"/>
                        <a:cs typeface="IRANSansFaNum Medium" panose="020B0506030804020204" pitchFamily="34" charset="-78"/>
                      </a:endParaRPr>
                    </a:p>
                  </a:txBody>
                  <a:tcPr/>
                </a:tc>
                <a:tc>
                  <a:txBody>
                    <a:bodyPr/>
                    <a:lstStyle/>
                    <a:p>
                      <a:pPr algn="ctr" rtl="1"/>
                      <a:r>
                        <a:rPr lang="fa-IR" sz="1200" dirty="0">
                          <a:latin typeface="IRANSansFaNum Medium" panose="020B0506030804020204" pitchFamily="34" charset="-78"/>
                          <a:cs typeface="IRANSansFaNum Medium" panose="020B0506030804020204" pitchFamily="34" charset="-78"/>
                        </a:rPr>
                        <a:t>کنسرسیومی (گروه مشارکت)</a:t>
                      </a:r>
                      <a:endParaRPr lang="en-US" sz="1200" dirty="0">
                        <a:latin typeface="IRANSansFaNum Medium" panose="020B0506030804020204" pitchFamily="34" charset="-78"/>
                        <a:cs typeface="IRANSansFaNum Medium" panose="020B0506030804020204" pitchFamily="34" charset="-78"/>
                      </a:endParaRPr>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1200" dirty="0">
                          <a:latin typeface="IRANSansFaNum Medium" panose="020B0506030804020204" pitchFamily="34" charset="-78"/>
                          <a:cs typeface="IRANSansFaNum Medium" panose="020B0506030804020204" pitchFamily="34" charset="-78"/>
                        </a:rPr>
                        <a:t>مشمول محدوده</a:t>
                      </a:r>
                      <a:endParaRPr lang="en-US" sz="1200" dirty="0">
                        <a:latin typeface="IRANSansFaNum Medium" panose="020B0506030804020204" pitchFamily="34" charset="-78"/>
                        <a:cs typeface="IRANSansFaNum Medium" panose="020B0506030804020204" pitchFamily="34" charset="-78"/>
                      </a:endParaRPr>
                    </a:p>
                  </a:txBody>
                  <a:tcPr/>
                </a:tc>
                <a:extLst>
                  <a:ext uri="{0D108BD9-81ED-4DB2-BD59-A6C34878D82A}">
                    <a16:rowId xmlns:a16="http://schemas.microsoft.com/office/drawing/2014/main" val="1728404147"/>
                  </a:ext>
                </a:extLst>
              </a:tr>
              <a:tr h="273844">
                <a:tc rowSpan="2">
                  <a:txBody>
                    <a:bodyPr/>
                    <a:lstStyle/>
                    <a:p>
                      <a:pPr algn="ctr" rtl="1"/>
                      <a:r>
                        <a:rPr lang="fa-IR" sz="1200" dirty="0">
                          <a:latin typeface="IRANSansFaNum Medium" panose="020B0506030804020204" pitchFamily="34" charset="-78"/>
                          <a:cs typeface="IRANSansFaNum Medium" panose="020B0506030804020204" pitchFamily="34" charset="-78"/>
                        </a:rPr>
                        <a:t>توافق بر سر تعهدات</a:t>
                      </a:r>
                      <a:endParaRPr lang="en-US" sz="1200" dirty="0">
                        <a:latin typeface="IRANSansFaNum Medium" panose="020B0506030804020204" pitchFamily="34" charset="-78"/>
                        <a:cs typeface="IRANSansFaNum Medium" panose="020B0506030804020204" pitchFamily="34" charset="-78"/>
                      </a:endParaRPr>
                    </a:p>
                  </a:txBody>
                  <a:tcPr anchor="ctr">
                    <a:solidFill>
                      <a:srgbClr val="D0D8E8"/>
                    </a:solidFill>
                  </a:tcPr>
                </a:tc>
                <a:tc>
                  <a:txBody>
                    <a:bodyPr/>
                    <a:lstStyle/>
                    <a:p>
                      <a:pPr algn="ctr" rtl="1"/>
                      <a:r>
                        <a:rPr lang="fa-IR" sz="1200" dirty="0">
                          <a:latin typeface="IRANSansFaNum Medium" panose="020B0506030804020204" pitchFamily="34" charset="-78"/>
                          <a:cs typeface="IRANSansFaNum Medium" panose="020B0506030804020204" pitchFamily="34" charset="-78"/>
                        </a:rPr>
                        <a:t>با توافق قبلی</a:t>
                      </a:r>
                      <a:endParaRPr lang="en-US" sz="1200" dirty="0">
                        <a:latin typeface="IRANSansFaNum Medium" panose="020B0506030804020204" pitchFamily="34" charset="-78"/>
                        <a:cs typeface="IRANSansFaNum Medium" panose="020B0506030804020204" pitchFamily="34" charset="-78"/>
                      </a:endParaRPr>
                    </a:p>
                  </a:txBody>
                  <a:tcPr/>
                </a:tc>
                <a:tc>
                  <a:txBody>
                    <a:bodyPr/>
                    <a:lstStyle/>
                    <a:p>
                      <a:pPr algn="ctr" rtl="1"/>
                      <a:r>
                        <a:rPr lang="fa-IR" sz="1200" dirty="0">
                          <a:latin typeface="IRANSansFaNum Medium" panose="020B0506030804020204" pitchFamily="34" charset="-78"/>
                          <a:cs typeface="IRANSansFaNum Medium" panose="020B0506030804020204" pitchFamily="34" charset="-78"/>
                        </a:rPr>
                        <a:t>مشمول محدوده</a:t>
                      </a:r>
                      <a:endParaRPr lang="en-US" sz="1200" dirty="0">
                        <a:latin typeface="IRANSansFaNum Medium" panose="020B0506030804020204" pitchFamily="34" charset="-78"/>
                        <a:cs typeface="IRANSansFaNum Medium" panose="020B0506030804020204" pitchFamily="34" charset="-78"/>
                      </a:endParaRPr>
                    </a:p>
                  </a:txBody>
                  <a:tcPr/>
                </a:tc>
                <a:extLst>
                  <a:ext uri="{0D108BD9-81ED-4DB2-BD59-A6C34878D82A}">
                    <a16:rowId xmlns:a16="http://schemas.microsoft.com/office/drawing/2014/main" val="3100105642"/>
                  </a:ext>
                </a:extLst>
              </a:tr>
              <a:tr h="273844">
                <a:tc vMerge="1">
                  <a:txBody>
                    <a:bodyPr/>
                    <a:lstStyle/>
                    <a:p>
                      <a:pPr algn="ctr" rtl="1"/>
                      <a:endParaRPr lang="en-US" sz="1200" dirty="0">
                        <a:latin typeface="IRANSansFaNum Medium" panose="020B0506030804020204" pitchFamily="34" charset="-78"/>
                        <a:cs typeface="IRANSansFaNum Medium" panose="020B0506030804020204" pitchFamily="34" charset="-78"/>
                      </a:endParaRPr>
                    </a:p>
                  </a:txBody>
                  <a:tcPr/>
                </a:tc>
                <a:tc>
                  <a:txBody>
                    <a:bodyPr/>
                    <a:lstStyle/>
                    <a:p>
                      <a:pPr algn="ctr" rtl="1"/>
                      <a:r>
                        <a:rPr lang="fa-IR" sz="1200" dirty="0">
                          <a:latin typeface="IRANSansFaNum Medium" panose="020B0506030804020204" pitchFamily="34" charset="-78"/>
                          <a:cs typeface="IRANSansFaNum Medium" panose="020B0506030804020204" pitchFamily="34" charset="-78"/>
                        </a:rPr>
                        <a:t>با توافق تدریجی</a:t>
                      </a:r>
                      <a:endParaRPr lang="en-US" sz="1200" dirty="0">
                        <a:latin typeface="IRANSansFaNum Medium" panose="020B0506030804020204" pitchFamily="34" charset="-78"/>
                        <a:cs typeface="IRANSansFaNum Medium" panose="020B0506030804020204" pitchFamily="34" charset="-78"/>
                      </a:endParaRPr>
                    </a:p>
                  </a:txBody>
                  <a:tcPr/>
                </a:tc>
                <a:tc>
                  <a:txBody>
                    <a:bodyPr/>
                    <a:lstStyle/>
                    <a:p>
                      <a:pPr algn="ctr" rtl="1"/>
                      <a:r>
                        <a:rPr lang="fa-IR" sz="1200" dirty="0">
                          <a:solidFill>
                            <a:srgbClr val="FF0000"/>
                          </a:solidFill>
                          <a:latin typeface="IRANSansFaNum Medium" panose="020B0506030804020204" pitchFamily="34" charset="-78"/>
                          <a:cs typeface="IRANSansFaNum Medium" panose="020B0506030804020204" pitchFamily="34" charset="-78"/>
                        </a:rPr>
                        <a:t>خارج از محدوده</a:t>
                      </a:r>
                      <a:endParaRPr lang="en-US" sz="1200" dirty="0">
                        <a:solidFill>
                          <a:srgbClr val="FF0000"/>
                        </a:solidFill>
                        <a:latin typeface="IRANSansFaNum Medium" panose="020B0506030804020204" pitchFamily="34" charset="-78"/>
                        <a:cs typeface="IRANSansFaNum Medium" panose="020B0506030804020204" pitchFamily="34" charset="-78"/>
                      </a:endParaRPr>
                    </a:p>
                  </a:txBody>
                  <a:tcPr/>
                </a:tc>
                <a:extLst>
                  <a:ext uri="{0D108BD9-81ED-4DB2-BD59-A6C34878D82A}">
                    <a16:rowId xmlns:a16="http://schemas.microsoft.com/office/drawing/2014/main" val="466333004"/>
                  </a:ext>
                </a:extLst>
              </a:tr>
              <a:tr h="273844">
                <a:tc rowSpan="2">
                  <a:txBody>
                    <a:bodyPr/>
                    <a:lstStyle/>
                    <a:p>
                      <a:pPr algn="ctr" rtl="1"/>
                      <a:r>
                        <a:rPr lang="fa-IR" sz="1200" dirty="0">
                          <a:latin typeface="IRANSansFaNum Medium" panose="020B0506030804020204" pitchFamily="34" charset="-78"/>
                          <a:cs typeface="IRANSansFaNum Medium" panose="020B0506030804020204" pitchFamily="34" charset="-78"/>
                        </a:rPr>
                        <a:t>تابعیت طرفین</a:t>
                      </a:r>
                      <a:endParaRPr lang="en-US" sz="1200" dirty="0">
                        <a:latin typeface="IRANSansFaNum Medium" panose="020B0506030804020204" pitchFamily="34" charset="-78"/>
                        <a:cs typeface="IRANSansFaNum Medium" panose="020B0506030804020204" pitchFamily="34" charset="-78"/>
                      </a:endParaRPr>
                    </a:p>
                  </a:txBody>
                  <a:tcPr anchor="ctr">
                    <a:solidFill>
                      <a:srgbClr val="D0D8E8"/>
                    </a:solidFill>
                  </a:tcPr>
                </a:tc>
                <a:tc>
                  <a:txBody>
                    <a:bodyPr/>
                    <a:lstStyle/>
                    <a:p>
                      <a:pPr algn="ctr" rtl="1"/>
                      <a:r>
                        <a:rPr lang="fa-IR" sz="1200" dirty="0">
                          <a:latin typeface="IRANSansFaNum Medium" panose="020B0506030804020204" pitchFamily="34" charset="-78"/>
                          <a:cs typeface="IRANSansFaNum Medium" panose="020B0506030804020204" pitchFamily="34" charset="-78"/>
                        </a:rPr>
                        <a:t>داخلی</a:t>
                      </a:r>
                      <a:endParaRPr lang="en-US" sz="1200" dirty="0">
                        <a:latin typeface="IRANSansFaNum Medium" panose="020B0506030804020204" pitchFamily="34" charset="-78"/>
                        <a:cs typeface="IRANSansFaNum Medium" panose="020B0506030804020204" pitchFamily="34" charset="-78"/>
                      </a:endParaRPr>
                    </a:p>
                  </a:txBody>
                  <a:tcPr/>
                </a:tc>
                <a:tc>
                  <a:txBody>
                    <a:bodyPr/>
                    <a:lstStyle/>
                    <a:p>
                      <a:pPr algn="ctr" rtl="1"/>
                      <a:r>
                        <a:rPr lang="fa-IR" sz="1200" dirty="0">
                          <a:latin typeface="IRANSansFaNum Medium" panose="020B0506030804020204" pitchFamily="34" charset="-78"/>
                          <a:cs typeface="IRANSansFaNum Medium" panose="020B0506030804020204" pitchFamily="34" charset="-78"/>
                        </a:rPr>
                        <a:t>مشمول محدوده</a:t>
                      </a:r>
                      <a:endParaRPr lang="en-US" sz="1200" dirty="0">
                        <a:latin typeface="IRANSansFaNum Medium" panose="020B0506030804020204" pitchFamily="34" charset="-78"/>
                        <a:cs typeface="IRANSansFaNum Medium" panose="020B0506030804020204" pitchFamily="34" charset="-78"/>
                      </a:endParaRPr>
                    </a:p>
                  </a:txBody>
                  <a:tcPr/>
                </a:tc>
                <a:extLst>
                  <a:ext uri="{0D108BD9-81ED-4DB2-BD59-A6C34878D82A}">
                    <a16:rowId xmlns:a16="http://schemas.microsoft.com/office/drawing/2014/main" val="3202468235"/>
                  </a:ext>
                </a:extLst>
              </a:tr>
              <a:tr h="273844">
                <a:tc vMerge="1">
                  <a:txBody>
                    <a:bodyPr/>
                    <a:lstStyle/>
                    <a:p>
                      <a:pPr algn="ctr" rtl="1"/>
                      <a:endParaRPr lang="en-US" sz="1200" dirty="0">
                        <a:latin typeface="IRANSansFaNum Medium" panose="020B0506030804020204" pitchFamily="34" charset="-78"/>
                        <a:cs typeface="IRANSansFaNum Medium" panose="020B0506030804020204" pitchFamily="34" charset="-78"/>
                      </a:endParaRPr>
                    </a:p>
                  </a:txBody>
                  <a:tcPr/>
                </a:tc>
                <a:tc>
                  <a:txBody>
                    <a:bodyPr/>
                    <a:lstStyle/>
                    <a:p>
                      <a:pPr algn="ctr" rtl="1"/>
                      <a:r>
                        <a:rPr lang="fa-IR" sz="1200" dirty="0">
                          <a:latin typeface="IRANSansFaNum Medium" panose="020B0506030804020204" pitchFamily="34" charset="-78"/>
                          <a:cs typeface="IRANSansFaNum Medium" panose="020B0506030804020204" pitchFamily="34" charset="-78"/>
                        </a:rPr>
                        <a:t>بین‌المللی</a:t>
                      </a:r>
                      <a:endParaRPr lang="en-US" sz="1200" dirty="0">
                        <a:latin typeface="IRANSansFaNum Medium" panose="020B0506030804020204" pitchFamily="34" charset="-78"/>
                        <a:cs typeface="IRANSansFaNum Medium" panose="020B0506030804020204" pitchFamily="34" charset="-78"/>
                      </a:endParaRPr>
                    </a:p>
                  </a:txBody>
                  <a:tcPr/>
                </a:tc>
                <a:tc>
                  <a:txBody>
                    <a:bodyPr/>
                    <a:lstStyle/>
                    <a:p>
                      <a:pPr algn="ctr" rtl="1"/>
                      <a:r>
                        <a:rPr lang="fa-IR" sz="1200" dirty="0">
                          <a:solidFill>
                            <a:srgbClr val="FF0000"/>
                          </a:solidFill>
                          <a:latin typeface="IRANSansFaNum Medium" panose="020B0506030804020204" pitchFamily="34" charset="-78"/>
                          <a:cs typeface="IRANSansFaNum Medium" panose="020B0506030804020204" pitchFamily="34" charset="-78"/>
                        </a:rPr>
                        <a:t>خارج از محدوده</a:t>
                      </a:r>
                      <a:endParaRPr lang="en-US" sz="1200" dirty="0">
                        <a:solidFill>
                          <a:srgbClr val="FF0000"/>
                        </a:solidFill>
                        <a:latin typeface="IRANSansFaNum Medium" panose="020B0506030804020204" pitchFamily="34" charset="-78"/>
                        <a:cs typeface="IRANSansFaNum Medium" panose="020B0506030804020204" pitchFamily="34" charset="-78"/>
                      </a:endParaRPr>
                    </a:p>
                  </a:txBody>
                  <a:tcPr/>
                </a:tc>
                <a:extLst>
                  <a:ext uri="{0D108BD9-81ED-4DB2-BD59-A6C34878D82A}">
                    <a16:rowId xmlns:a16="http://schemas.microsoft.com/office/drawing/2014/main" val="2143308863"/>
                  </a:ext>
                </a:extLst>
              </a:tr>
            </a:tbl>
          </a:graphicData>
        </a:graphic>
      </p:graphicFrame>
    </p:spTree>
    <p:extLst>
      <p:ext uri="{BB962C8B-B14F-4D97-AF65-F5344CB8AC3E}">
        <p14:creationId xmlns:p14="http://schemas.microsoft.com/office/powerpoint/2010/main" val="229220107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BEC2DF1-2C23-98E0-FFB2-163EBB61D7A7}"/>
              </a:ext>
            </a:extLst>
          </p:cNvPr>
          <p:cNvSpPr>
            <a:spLocks noGrp="1"/>
          </p:cNvSpPr>
          <p:nvPr>
            <p:ph type="sldNum" sz="quarter" idx="12"/>
          </p:nvPr>
        </p:nvSpPr>
        <p:spPr>
          <a:xfrm>
            <a:off x="6096000" y="4851559"/>
            <a:ext cx="2133600" cy="273844"/>
          </a:xfrm>
        </p:spPr>
        <p:txBody>
          <a:bodyPr/>
          <a:lstStyle/>
          <a:p>
            <a:fld id="{FB2BCEF7-9799-47E0-A3AE-BFA266A1EC0D}" type="slidenum">
              <a:rPr lang="en-US" smtClean="0"/>
              <a:pPr/>
              <a:t>52</a:t>
            </a:fld>
            <a:endParaRPr lang="en-US" dirty="0"/>
          </a:p>
        </p:txBody>
      </p:sp>
      <p:pic>
        <p:nvPicPr>
          <p:cNvPr id="5" name="Picture 4">
            <a:extLst>
              <a:ext uri="{FF2B5EF4-FFF2-40B4-BE49-F238E27FC236}">
                <a16:creationId xmlns:a16="http://schemas.microsoft.com/office/drawing/2014/main" id="{C9CF4B7A-BC26-2ABA-256C-A2242CCE2AAF}"/>
              </a:ext>
            </a:extLst>
          </p:cNvPr>
          <p:cNvPicPr>
            <a:picLocks noChangeAspect="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0" y="0"/>
            <a:ext cx="8229600" cy="5173504"/>
          </a:xfrm>
          <a:prstGeom prst="rect">
            <a:avLst/>
          </a:prstGeom>
        </p:spPr>
      </p:pic>
      <p:sp>
        <p:nvSpPr>
          <p:cNvPr id="4" name="Text Placeholder 3">
            <a:extLst>
              <a:ext uri="{FF2B5EF4-FFF2-40B4-BE49-F238E27FC236}">
                <a16:creationId xmlns:a16="http://schemas.microsoft.com/office/drawing/2014/main" id="{EC77F38B-911C-3BE7-672E-0FCDF64983D7}"/>
              </a:ext>
            </a:extLst>
          </p:cNvPr>
          <p:cNvSpPr>
            <a:spLocks noGrp="1"/>
          </p:cNvSpPr>
          <p:nvPr>
            <p:ph type="body" sz="quarter" idx="11"/>
          </p:nvPr>
        </p:nvSpPr>
        <p:spPr>
          <a:xfrm>
            <a:off x="3276600" y="666750"/>
            <a:ext cx="4381500" cy="2571749"/>
          </a:xfrm>
        </p:spPr>
        <p:txBody>
          <a:bodyPr/>
          <a:lstStyle/>
          <a:p>
            <a:pPr>
              <a:spcBef>
                <a:spcPts val="1680"/>
              </a:spcBef>
            </a:pPr>
            <a:r>
              <a:rPr lang="fa-IR" sz="4000" dirty="0">
                <a:solidFill>
                  <a:schemeClr val="tx2"/>
                </a:solidFill>
              </a:rPr>
              <a:t>ضوابط لازم برای برون‌سپاری پروژه‌های نرم‌افزاری</a:t>
            </a:r>
          </a:p>
        </p:txBody>
      </p:sp>
    </p:spTree>
    <p:extLst>
      <p:ext uri="{BB962C8B-B14F-4D97-AF65-F5344CB8AC3E}">
        <p14:creationId xmlns:p14="http://schemas.microsoft.com/office/powerpoint/2010/main" val="140383199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B6F15528-21DE-4FAA-801E-634DDDAF4B2B}" type="slidenum">
              <a:rPr lang="en-US" smtClean="0"/>
              <a:pPr/>
              <a:t>53</a:t>
            </a:fld>
            <a:endParaRPr lang="en-US" dirty="0"/>
          </a:p>
        </p:txBody>
      </p:sp>
      <p:sp>
        <p:nvSpPr>
          <p:cNvPr id="16" name="Rounded Rectangle 15"/>
          <p:cNvSpPr/>
          <p:nvPr/>
        </p:nvSpPr>
        <p:spPr>
          <a:xfrm>
            <a:off x="457200" y="57150"/>
            <a:ext cx="7696200" cy="304800"/>
          </a:xfrm>
          <a:prstGeom prst="roundRect">
            <a:avLst/>
          </a:prstGeom>
          <a:gradFill flip="none" rotWithShape="1">
            <a:gsLst>
              <a:gs pos="50000">
                <a:schemeClr val="accent6">
                  <a:lumMod val="75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dirty="0">
                <a:solidFill>
                  <a:schemeClr val="bg1"/>
                </a:solidFill>
                <a:latin typeface="IRANSansFaNum Black" panose="020B0506030804020204" pitchFamily="34" charset="-78"/>
                <a:cs typeface="IRANSansFaNum Black" panose="020B0506030804020204" pitchFamily="34" charset="-78"/>
              </a:rPr>
              <a:t>ضوابط لازم برای پروژه‌های نرم‌افزاری</a:t>
            </a:r>
          </a:p>
        </p:txBody>
      </p:sp>
      <p:graphicFrame>
        <p:nvGraphicFramePr>
          <p:cNvPr id="6" name="Table 6">
            <a:extLst>
              <a:ext uri="{FF2B5EF4-FFF2-40B4-BE49-F238E27FC236}">
                <a16:creationId xmlns:a16="http://schemas.microsoft.com/office/drawing/2014/main" id="{BC0B0D18-5678-D843-7A6F-D2019FD2DA2B}"/>
              </a:ext>
            </a:extLst>
          </p:cNvPr>
          <p:cNvGraphicFramePr>
            <a:graphicFrameLocks noGrp="1"/>
          </p:cNvGraphicFramePr>
          <p:nvPr>
            <p:extLst>
              <p:ext uri="{D42A27DB-BD31-4B8C-83A1-F6EECF244321}">
                <p14:modId xmlns:p14="http://schemas.microsoft.com/office/powerpoint/2010/main" val="837167350"/>
              </p:ext>
            </p:extLst>
          </p:nvPr>
        </p:nvGraphicFramePr>
        <p:xfrm>
          <a:off x="381000" y="1352550"/>
          <a:ext cx="7696200" cy="3124202"/>
        </p:xfrm>
        <a:graphic>
          <a:graphicData uri="http://schemas.openxmlformats.org/drawingml/2006/table">
            <a:tbl>
              <a:tblPr firstRow="1" bandRow="1">
                <a:tableStyleId>{5940675A-B579-460E-94D1-54222C63F5DA}</a:tableStyleId>
              </a:tblPr>
              <a:tblGrid>
                <a:gridCol w="1282700">
                  <a:extLst>
                    <a:ext uri="{9D8B030D-6E8A-4147-A177-3AD203B41FA5}">
                      <a16:colId xmlns:a16="http://schemas.microsoft.com/office/drawing/2014/main" val="547606223"/>
                    </a:ext>
                  </a:extLst>
                </a:gridCol>
                <a:gridCol w="1282700">
                  <a:extLst>
                    <a:ext uri="{9D8B030D-6E8A-4147-A177-3AD203B41FA5}">
                      <a16:colId xmlns:a16="http://schemas.microsoft.com/office/drawing/2014/main" val="1130997111"/>
                    </a:ext>
                  </a:extLst>
                </a:gridCol>
                <a:gridCol w="1282700">
                  <a:extLst>
                    <a:ext uri="{9D8B030D-6E8A-4147-A177-3AD203B41FA5}">
                      <a16:colId xmlns:a16="http://schemas.microsoft.com/office/drawing/2014/main" val="3789018864"/>
                    </a:ext>
                  </a:extLst>
                </a:gridCol>
                <a:gridCol w="1282700">
                  <a:extLst>
                    <a:ext uri="{9D8B030D-6E8A-4147-A177-3AD203B41FA5}">
                      <a16:colId xmlns:a16="http://schemas.microsoft.com/office/drawing/2014/main" val="2455151810"/>
                    </a:ext>
                  </a:extLst>
                </a:gridCol>
                <a:gridCol w="1282700">
                  <a:extLst>
                    <a:ext uri="{9D8B030D-6E8A-4147-A177-3AD203B41FA5}">
                      <a16:colId xmlns:a16="http://schemas.microsoft.com/office/drawing/2014/main" val="2603933986"/>
                    </a:ext>
                  </a:extLst>
                </a:gridCol>
                <a:gridCol w="1282700">
                  <a:extLst>
                    <a:ext uri="{9D8B030D-6E8A-4147-A177-3AD203B41FA5}">
                      <a16:colId xmlns:a16="http://schemas.microsoft.com/office/drawing/2014/main" val="969552461"/>
                    </a:ext>
                  </a:extLst>
                </a:gridCol>
              </a:tblGrid>
              <a:tr h="514742">
                <a:tc>
                  <a:txBody>
                    <a:bodyPr/>
                    <a:lstStyle/>
                    <a:p>
                      <a:pPr algn="ctr"/>
                      <a:r>
                        <a:rPr lang="fa-IR" sz="1800" dirty="0">
                          <a:solidFill>
                            <a:schemeClr val="tx1"/>
                          </a:solidFill>
                          <a:latin typeface="IRANSansFaNum Medium" panose="020B0604020202020204" charset="-78"/>
                          <a:cs typeface="IRANSansFaNum Medium" panose="020B0604020202020204" charset="-78"/>
                        </a:rPr>
                        <a:t>سفارشی</a:t>
                      </a:r>
                      <a:endParaRPr lang="en-US"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ctr"/>
                      <a:r>
                        <a:rPr lang="en-US" dirty="0">
                          <a:latin typeface="MS Gothic" panose="020B0609070205080204" pitchFamily="49" charset="-128"/>
                          <a:ea typeface="MS Gothic" panose="020B0609070205080204" pitchFamily="49" charset="-128"/>
                        </a:rPr>
                        <a:t>●</a:t>
                      </a:r>
                      <a:endParaRPr lang="en-US"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ctr"/>
                      <a:r>
                        <a:rPr kumimoji="0" lang="en-US" sz="1800" b="0" i="0" u="none" strike="noStrike" kern="1200" cap="none" spc="0" normalizeH="0" baseline="0" noProof="0">
                          <a:ln>
                            <a:noFill/>
                          </a:ln>
                          <a:solidFill>
                            <a:prstClr val="black"/>
                          </a:solidFill>
                          <a:effectLst/>
                          <a:uLnTx/>
                          <a:uFillTx/>
                          <a:latin typeface="MS Gothic" panose="020B0609070205080204" pitchFamily="49" charset="-128"/>
                          <a:ea typeface="MS Gothic" panose="020B0609070205080204" pitchFamily="49" charset="-128"/>
                          <a:cs typeface="+mn-cs"/>
                        </a:rPr>
                        <a:t>●</a:t>
                      </a:r>
                      <a:endParaRPr lang="en-US"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ctr"/>
                      <a:r>
                        <a:rPr kumimoji="0" lang="en-US" sz="1800" b="0" i="0" u="none" strike="noStrike" kern="1200" cap="none" spc="0" normalizeH="0" baseline="0" noProof="0">
                          <a:ln>
                            <a:noFill/>
                          </a:ln>
                          <a:solidFill>
                            <a:prstClr val="black"/>
                          </a:solidFill>
                          <a:effectLst/>
                          <a:uLnTx/>
                          <a:uFillTx/>
                          <a:latin typeface="MS Gothic" panose="020B0609070205080204" pitchFamily="49" charset="-128"/>
                          <a:ea typeface="MS Gothic" panose="020B0609070205080204" pitchFamily="49" charset="-128"/>
                          <a:cs typeface="+mn-cs"/>
                        </a:rPr>
                        <a:t>●</a:t>
                      </a:r>
                      <a:endParaRPr lang="en-US"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ctr"/>
                      <a:r>
                        <a:rPr kumimoji="0" lang="en-US" sz="1800" b="0" i="0" u="none" strike="noStrike" kern="1200" cap="none" spc="0" normalizeH="0" baseline="0" noProof="0">
                          <a:ln>
                            <a:noFill/>
                          </a:ln>
                          <a:solidFill>
                            <a:prstClr val="black"/>
                          </a:solidFill>
                          <a:effectLst/>
                          <a:uLnTx/>
                          <a:uFillTx/>
                          <a:latin typeface="MS Gothic" panose="020B0609070205080204" pitchFamily="49" charset="-128"/>
                          <a:ea typeface="MS Gothic" panose="020B0609070205080204" pitchFamily="49" charset="-128"/>
                          <a:cs typeface="+mn-cs"/>
                        </a:rPr>
                        <a:t>●</a:t>
                      </a:r>
                      <a:endParaRPr lang="en-US"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ctr"/>
                      <a:r>
                        <a:rPr kumimoji="0" lang="en-US" sz="1800" b="0" i="0" u="none" strike="noStrike" kern="1200" cap="none" spc="0" normalizeH="0" baseline="0" noProof="0" dirty="0">
                          <a:ln>
                            <a:noFill/>
                          </a:ln>
                          <a:solidFill>
                            <a:prstClr val="black"/>
                          </a:solidFill>
                          <a:effectLst/>
                          <a:uLnTx/>
                          <a:uFillTx/>
                          <a:latin typeface="MS Gothic" panose="020B0609070205080204" pitchFamily="49" charset="-128"/>
                          <a:ea typeface="MS Gothic" panose="020B0609070205080204" pitchFamily="49" charset="-128"/>
                          <a:cs typeface="+mn-cs"/>
                        </a:rPr>
                        <a:t>●</a:t>
                      </a:r>
                      <a:endParaRPr lang="en-US"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406986676"/>
                  </a:ext>
                </a:extLst>
              </a:tr>
              <a:tr h="521892">
                <a:tc>
                  <a:txBody>
                    <a:bodyPr/>
                    <a:lstStyle/>
                    <a:p>
                      <a:pPr algn="ctr"/>
                      <a:r>
                        <a:rPr lang="fa-IR" sz="1800" dirty="0">
                          <a:solidFill>
                            <a:schemeClr val="tx1"/>
                          </a:solidFill>
                          <a:latin typeface="IRANSansFaNum Medium" panose="020B0604020202020204" charset="-78"/>
                          <a:cs typeface="IRANSansFaNum Medium" panose="020B0604020202020204" charset="-78"/>
                        </a:rPr>
                        <a:t>آماده</a:t>
                      </a:r>
                      <a:endParaRPr lang="en-US"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ctr"/>
                      <a:r>
                        <a:rPr kumimoji="0" lang="en-US" sz="1800" b="0" i="0" u="none" strike="noStrike" kern="1200" cap="none" spc="0" normalizeH="0" baseline="0" noProof="0">
                          <a:ln>
                            <a:noFill/>
                          </a:ln>
                          <a:solidFill>
                            <a:prstClr val="black"/>
                          </a:solidFill>
                          <a:effectLst/>
                          <a:uLnTx/>
                          <a:uFillTx/>
                          <a:latin typeface="MS Gothic" panose="020B0609070205080204" pitchFamily="49" charset="-128"/>
                          <a:ea typeface="MS Gothic" panose="020B0609070205080204" pitchFamily="49" charset="-128"/>
                          <a:cs typeface="+mn-cs"/>
                        </a:rPr>
                        <a:t>●</a:t>
                      </a:r>
                      <a:endParaRPr lang="en-US"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ctr"/>
                      <a:r>
                        <a:rPr kumimoji="0" lang="en-US" sz="1800" b="0" i="0" u="none" strike="noStrike" kern="1200" cap="none" spc="0" normalizeH="0" baseline="0" noProof="0" dirty="0">
                          <a:ln>
                            <a:noFill/>
                          </a:ln>
                          <a:solidFill>
                            <a:prstClr val="black"/>
                          </a:solidFill>
                          <a:effectLst/>
                          <a:uLnTx/>
                          <a:uFillTx/>
                          <a:latin typeface="MS Gothic" panose="020B0609070205080204" pitchFamily="49" charset="-128"/>
                          <a:ea typeface="MS Gothic" panose="020B0609070205080204" pitchFamily="49" charset="-128"/>
                          <a:cs typeface="+mn-cs"/>
                        </a:rPr>
                        <a:t>●</a:t>
                      </a:r>
                      <a:endParaRPr lang="en-US"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ctr"/>
                      <a:r>
                        <a:rPr lang="en-US" dirty="0">
                          <a:latin typeface="MS Gothic" panose="020B0609070205080204" pitchFamily="49" charset="-128"/>
                          <a:ea typeface="MS Gothic" panose="020B0609070205080204" pitchFamily="49" charset="-128"/>
                        </a:rPr>
                        <a:t>●</a:t>
                      </a:r>
                      <a:endParaRPr lang="en-US"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ctr"/>
                      <a:r>
                        <a:rPr lang="en-US" dirty="0">
                          <a:latin typeface="MS Gothic" panose="020B0609070205080204" pitchFamily="49" charset="-128"/>
                          <a:ea typeface="MS Gothic" panose="020B0609070205080204" pitchFamily="49" charset="-128"/>
                        </a:rPr>
                        <a:t>○</a:t>
                      </a:r>
                      <a:endParaRPr lang="en-US"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ctr"/>
                      <a:r>
                        <a:rPr lang="en-US" dirty="0">
                          <a:latin typeface="MS Gothic" panose="020B0609070205080204" pitchFamily="49" charset="-128"/>
                          <a:ea typeface="MS Gothic" panose="020B0609070205080204" pitchFamily="49" charset="-128"/>
                        </a:rPr>
                        <a:t>●</a:t>
                      </a:r>
                      <a:endParaRPr lang="en-US"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4256209386"/>
                  </a:ext>
                </a:extLst>
              </a:tr>
              <a:tr h="521892">
                <a:tc>
                  <a:txBody>
                    <a:bodyPr/>
                    <a:lstStyle/>
                    <a:p>
                      <a:pPr algn="ctr"/>
                      <a:r>
                        <a:rPr lang="fa-IR" sz="1800" dirty="0">
                          <a:solidFill>
                            <a:schemeClr val="tx1"/>
                          </a:solidFill>
                          <a:latin typeface="IRANSansFaNum Medium" panose="020B0604020202020204" charset="-78"/>
                          <a:cs typeface="IRANSansFaNum Medium" panose="020B0604020202020204" charset="-78"/>
                        </a:rPr>
                        <a:t>نیمه‌آماده</a:t>
                      </a:r>
                      <a:endParaRPr lang="en-US"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ctr"/>
                      <a:r>
                        <a:rPr kumimoji="0" lang="en-US" sz="1800" b="0" i="0" u="none" strike="noStrike" kern="1200" cap="none" spc="0" normalizeH="0" baseline="0" noProof="0">
                          <a:ln>
                            <a:noFill/>
                          </a:ln>
                          <a:solidFill>
                            <a:prstClr val="black"/>
                          </a:solidFill>
                          <a:effectLst/>
                          <a:uLnTx/>
                          <a:uFillTx/>
                          <a:latin typeface="MS Gothic" panose="020B0609070205080204" pitchFamily="49" charset="-128"/>
                          <a:ea typeface="MS Gothic" panose="020B0609070205080204" pitchFamily="49" charset="-128"/>
                          <a:cs typeface="+mn-cs"/>
                        </a:rPr>
                        <a:t>●</a:t>
                      </a:r>
                      <a:endParaRPr lang="en-US"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ctr"/>
                      <a:r>
                        <a:rPr kumimoji="0" lang="en-US" sz="1800" b="0" i="0" u="none" strike="noStrike" kern="1200" cap="none" spc="0" normalizeH="0" baseline="0" noProof="0">
                          <a:ln>
                            <a:noFill/>
                          </a:ln>
                          <a:solidFill>
                            <a:prstClr val="black"/>
                          </a:solidFill>
                          <a:effectLst/>
                          <a:uLnTx/>
                          <a:uFillTx/>
                          <a:latin typeface="MS Gothic" panose="020B0609070205080204" pitchFamily="49" charset="-128"/>
                          <a:ea typeface="MS Gothic" panose="020B0609070205080204" pitchFamily="49" charset="-128"/>
                          <a:cs typeface="+mn-cs"/>
                        </a:rPr>
                        <a:t>●</a:t>
                      </a:r>
                      <a:endParaRPr lang="en-US"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ctr"/>
                      <a:r>
                        <a:rPr kumimoji="0" lang="en-US" sz="1800" b="0" i="0" u="none" strike="noStrike" kern="1200" cap="none" spc="0" normalizeH="0" baseline="0" noProof="0">
                          <a:ln>
                            <a:noFill/>
                          </a:ln>
                          <a:solidFill>
                            <a:prstClr val="black"/>
                          </a:solidFill>
                          <a:effectLst/>
                          <a:uLnTx/>
                          <a:uFillTx/>
                          <a:latin typeface="MS Gothic" panose="020B0609070205080204" pitchFamily="49" charset="-128"/>
                          <a:ea typeface="MS Gothic" panose="020B0609070205080204" pitchFamily="49" charset="-128"/>
                          <a:cs typeface="+mn-cs"/>
                        </a:rPr>
                        <a:t>●</a:t>
                      </a:r>
                      <a:endParaRPr lang="en-US"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ctr"/>
                      <a:r>
                        <a:rPr kumimoji="0" lang="en-US" sz="1800" b="0" i="0" u="none" strike="noStrike" kern="1200" cap="none" spc="0" normalizeH="0" baseline="0" noProof="0">
                          <a:ln>
                            <a:noFill/>
                          </a:ln>
                          <a:solidFill>
                            <a:prstClr val="black"/>
                          </a:solidFill>
                          <a:effectLst/>
                          <a:uLnTx/>
                          <a:uFillTx/>
                          <a:latin typeface="MS Gothic" panose="020B0609070205080204" pitchFamily="49" charset="-128"/>
                          <a:ea typeface="MS Gothic" panose="020B0609070205080204" pitchFamily="49" charset="-128"/>
                          <a:cs typeface="+mn-cs"/>
                        </a:rPr>
                        <a:t>●</a:t>
                      </a:r>
                      <a:endParaRPr lang="en-US"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ctr"/>
                      <a:r>
                        <a:rPr kumimoji="0" lang="en-US" sz="1800" b="0" i="0" u="none" strike="noStrike" kern="1200" cap="none" spc="0" normalizeH="0" baseline="0" noProof="0" dirty="0">
                          <a:ln>
                            <a:noFill/>
                          </a:ln>
                          <a:solidFill>
                            <a:prstClr val="black"/>
                          </a:solidFill>
                          <a:effectLst/>
                          <a:uLnTx/>
                          <a:uFillTx/>
                          <a:latin typeface="MS Gothic" panose="020B0609070205080204" pitchFamily="49" charset="-128"/>
                          <a:ea typeface="MS Gothic" panose="020B0609070205080204" pitchFamily="49" charset="-128"/>
                          <a:cs typeface="+mn-cs"/>
                        </a:rPr>
                        <a:t>●</a:t>
                      </a:r>
                      <a:endParaRPr lang="en-US"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562699493"/>
                  </a:ext>
                </a:extLst>
              </a:tr>
              <a:tr h="521892">
                <a:tc>
                  <a:txBody>
                    <a:bodyPr/>
                    <a:lstStyle/>
                    <a:p>
                      <a:pPr algn="ctr"/>
                      <a:r>
                        <a:rPr lang="fa-IR" sz="1800" dirty="0">
                          <a:solidFill>
                            <a:schemeClr val="tx1"/>
                          </a:solidFill>
                          <a:latin typeface="IRANSansFaNum Medium" panose="020B0604020202020204" charset="-78"/>
                          <a:cs typeface="IRANSansFaNum Medium" panose="020B0604020202020204" charset="-78"/>
                        </a:rPr>
                        <a:t>پشتیبانی</a:t>
                      </a:r>
                      <a:endParaRPr lang="en-US"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ctr"/>
                      <a:r>
                        <a:rPr lang="en-US" dirty="0">
                          <a:latin typeface="MS Gothic" panose="020B0609070205080204" pitchFamily="49" charset="-128"/>
                          <a:ea typeface="MS Gothic" panose="020B0609070205080204" pitchFamily="49" charset="-128"/>
                        </a:rPr>
                        <a:t>●</a:t>
                      </a:r>
                      <a:endParaRPr lang="en-US"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ctr"/>
                      <a:r>
                        <a:rPr lang="en-US" dirty="0">
                          <a:latin typeface="MS Gothic" panose="020B0609070205080204" pitchFamily="49" charset="-128"/>
                          <a:ea typeface="MS Gothic" panose="020B0609070205080204" pitchFamily="49" charset="-128"/>
                        </a:rPr>
                        <a:t>○</a:t>
                      </a:r>
                      <a:endParaRPr lang="en-US"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ctr"/>
                      <a:r>
                        <a:rPr lang="en-US" dirty="0">
                          <a:latin typeface="MS Gothic" panose="020B0609070205080204" pitchFamily="49" charset="-128"/>
                          <a:ea typeface="MS Gothic" panose="020B0609070205080204" pitchFamily="49" charset="-128"/>
                        </a:rPr>
                        <a:t>●</a:t>
                      </a:r>
                      <a:endParaRPr lang="en-US"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ctr"/>
                      <a:r>
                        <a:rPr lang="en-US" dirty="0">
                          <a:latin typeface="MS Gothic" panose="020B0609070205080204" pitchFamily="49" charset="-128"/>
                          <a:ea typeface="MS Gothic" panose="020B0609070205080204" pitchFamily="49" charset="-128"/>
                        </a:rPr>
                        <a:t>●</a:t>
                      </a:r>
                      <a:endParaRPr lang="en-US"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ctr"/>
                      <a:r>
                        <a:rPr lang="en-US" dirty="0">
                          <a:latin typeface="MS Gothic" panose="020B0609070205080204" pitchFamily="49" charset="-128"/>
                          <a:ea typeface="MS Gothic" panose="020B0609070205080204" pitchFamily="49" charset="-128"/>
                        </a:rPr>
                        <a:t>●</a:t>
                      </a:r>
                      <a:endParaRPr lang="en-US"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769660816"/>
                  </a:ext>
                </a:extLst>
              </a:tr>
              <a:tr h="521892">
                <a:tc>
                  <a:txBody>
                    <a:bodyPr/>
                    <a:lstStyle/>
                    <a:p>
                      <a:pPr algn="ctr"/>
                      <a:r>
                        <a:rPr lang="fa-IR" sz="1800" dirty="0">
                          <a:solidFill>
                            <a:schemeClr val="tx1"/>
                          </a:solidFill>
                          <a:latin typeface="IRANSansFaNum Medium" panose="020B0604020202020204" charset="-78"/>
                          <a:cs typeface="IRANSansFaNum Medium" panose="020B0604020202020204" charset="-78"/>
                        </a:rPr>
                        <a:t>مشاوره‌</a:t>
                      </a:r>
                      <a:endParaRPr lang="en-US"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ctr"/>
                      <a:r>
                        <a:rPr lang="en-US" dirty="0">
                          <a:latin typeface="MS Gothic" panose="020B0609070205080204" pitchFamily="49" charset="-128"/>
                          <a:ea typeface="MS Gothic" panose="020B0609070205080204" pitchFamily="49" charset="-128"/>
                        </a:rPr>
                        <a:t>●</a:t>
                      </a:r>
                      <a:endParaRPr lang="en-US"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ctr"/>
                      <a:r>
                        <a:rPr lang="en-US" dirty="0">
                          <a:latin typeface="MS Gothic" panose="020B0609070205080204" pitchFamily="49" charset="-128"/>
                          <a:ea typeface="MS Gothic" panose="020B0609070205080204" pitchFamily="49" charset="-128"/>
                        </a:rPr>
                        <a:t>●</a:t>
                      </a:r>
                      <a:endParaRPr lang="en-US"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ctr"/>
                      <a:r>
                        <a:rPr lang="en-US" dirty="0">
                          <a:latin typeface="MS Gothic" panose="020B0609070205080204" pitchFamily="49" charset="-128"/>
                          <a:ea typeface="MS Gothic" panose="020B0609070205080204" pitchFamily="49" charset="-128"/>
                        </a:rPr>
                        <a:t>●</a:t>
                      </a:r>
                      <a:endParaRPr lang="en-US"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ctr"/>
                      <a:r>
                        <a:rPr lang="en-US" dirty="0">
                          <a:latin typeface="MS Gothic" panose="020B0609070205080204" pitchFamily="49" charset="-128"/>
                          <a:ea typeface="MS Gothic" panose="020B0609070205080204" pitchFamily="49" charset="-128"/>
                        </a:rPr>
                        <a:t>○</a:t>
                      </a:r>
                      <a:endParaRPr lang="en-US"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ctr"/>
                      <a:r>
                        <a:rPr lang="en-US" dirty="0">
                          <a:latin typeface="MS Gothic" panose="020B0609070205080204" pitchFamily="49" charset="-128"/>
                          <a:ea typeface="MS Gothic" panose="020B0609070205080204" pitchFamily="49" charset="-128"/>
                        </a:rPr>
                        <a:t>●</a:t>
                      </a:r>
                      <a:endParaRPr lang="en-US"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22542019"/>
                  </a:ext>
                </a:extLst>
              </a:tr>
              <a:tr h="521892">
                <a:tc>
                  <a:txBody>
                    <a:bodyPr/>
                    <a:lstStyle/>
                    <a:p>
                      <a:pPr algn="ctr"/>
                      <a:r>
                        <a:rPr lang="fa-IR" sz="1800" dirty="0">
                          <a:solidFill>
                            <a:schemeClr val="tx1"/>
                          </a:solidFill>
                          <a:latin typeface="IRANSansFaNum Medium" panose="020B0604020202020204" charset="-78"/>
                          <a:cs typeface="IRANSansFaNum Medium" panose="020B0604020202020204" charset="-78"/>
                        </a:rPr>
                        <a:t>نظارت</a:t>
                      </a:r>
                      <a:endParaRPr lang="en-US"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ctr"/>
                      <a:r>
                        <a:rPr lang="en-US" dirty="0">
                          <a:latin typeface="MS Gothic" panose="020B0609070205080204" pitchFamily="49" charset="-128"/>
                          <a:ea typeface="MS Gothic" panose="020B0609070205080204" pitchFamily="49" charset="-128"/>
                        </a:rPr>
                        <a:t>●</a:t>
                      </a:r>
                      <a:endParaRPr lang="en-US"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ctr"/>
                      <a:r>
                        <a:rPr lang="en-US" dirty="0">
                          <a:latin typeface="MS Gothic" panose="020B0609070205080204" pitchFamily="49" charset="-128"/>
                          <a:ea typeface="MS Gothic" panose="020B0609070205080204" pitchFamily="49" charset="-128"/>
                        </a:rPr>
                        <a:t>●</a:t>
                      </a:r>
                      <a:endParaRPr lang="en-US"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ctr"/>
                      <a:r>
                        <a:rPr lang="en-US" dirty="0">
                          <a:latin typeface="MS Gothic" panose="020B0609070205080204" pitchFamily="49" charset="-128"/>
                          <a:ea typeface="MS Gothic" panose="020B0609070205080204" pitchFamily="49" charset="-128"/>
                        </a:rPr>
                        <a:t>●</a:t>
                      </a:r>
                      <a:endParaRPr lang="en-US"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ctr"/>
                      <a:r>
                        <a:rPr kumimoji="0" lang="en-US" sz="1800" b="0" i="0" u="none" strike="noStrike" kern="1200" cap="none" spc="0" normalizeH="0" baseline="0" noProof="0">
                          <a:ln>
                            <a:noFill/>
                          </a:ln>
                          <a:solidFill>
                            <a:prstClr val="black"/>
                          </a:solidFill>
                          <a:effectLst/>
                          <a:uLnTx/>
                          <a:uFillTx/>
                          <a:latin typeface="MS Gothic" panose="020B0609070205080204" pitchFamily="49" charset="-128"/>
                          <a:ea typeface="MS Gothic" panose="020B0609070205080204" pitchFamily="49" charset="-128"/>
                          <a:cs typeface="+mn-cs"/>
                        </a:rPr>
                        <a:t>○</a:t>
                      </a:r>
                      <a:endParaRPr lang="en-US"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pPr algn="ctr"/>
                      <a:r>
                        <a:rPr kumimoji="0" lang="en-US" sz="1800" b="0" i="0" u="none" strike="noStrike" kern="1200" cap="none" spc="0" normalizeH="0" baseline="0" noProof="0" dirty="0">
                          <a:ln>
                            <a:noFill/>
                          </a:ln>
                          <a:solidFill>
                            <a:prstClr val="black"/>
                          </a:solidFill>
                          <a:effectLst/>
                          <a:uLnTx/>
                          <a:uFillTx/>
                          <a:latin typeface="MS Gothic" panose="020B0609070205080204" pitchFamily="49" charset="-128"/>
                          <a:ea typeface="MS Gothic" panose="020B0609070205080204" pitchFamily="49" charset="-128"/>
                          <a:cs typeface="+mn-cs"/>
                        </a:rPr>
                        <a:t>○</a:t>
                      </a:r>
                      <a:endParaRPr lang="en-US"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68599940"/>
                  </a:ext>
                </a:extLst>
              </a:tr>
            </a:tbl>
          </a:graphicData>
        </a:graphic>
      </p:graphicFrame>
      <p:graphicFrame>
        <p:nvGraphicFramePr>
          <p:cNvPr id="7" name="Diagram 6">
            <a:extLst>
              <a:ext uri="{FF2B5EF4-FFF2-40B4-BE49-F238E27FC236}">
                <a16:creationId xmlns:a16="http://schemas.microsoft.com/office/drawing/2014/main" id="{FECB0434-E069-4460-6D7D-D6DEB00E12E1}"/>
              </a:ext>
            </a:extLst>
          </p:cNvPr>
          <p:cNvGraphicFramePr/>
          <p:nvPr>
            <p:extLst>
              <p:ext uri="{D42A27DB-BD31-4B8C-83A1-F6EECF244321}">
                <p14:modId xmlns:p14="http://schemas.microsoft.com/office/powerpoint/2010/main" val="3263992346"/>
              </p:ext>
            </p:extLst>
          </p:nvPr>
        </p:nvGraphicFramePr>
        <p:xfrm>
          <a:off x="1676400" y="539750"/>
          <a:ext cx="6400800" cy="736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7139088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B6F15528-21DE-4FAA-801E-634DDDAF4B2B}" type="slidenum">
              <a:rPr lang="en-US" smtClean="0"/>
              <a:pPr/>
              <a:t>54</a:t>
            </a:fld>
            <a:endParaRPr lang="en-US" dirty="0"/>
          </a:p>
        </p:txBody>
      </p:sp>
      <p:sp>
        <p:nvSpPr>
          <p:cNvPr id="16" name="Rounded Rectangle 15"/>
          <p:cNvSpPr/>
          <p:nvPr/>
        </p:nvSpPr>
        <p:spPr>
          <a:xfrm>
            <a:off x="457200" y="57150"/>
            <a:ext cx="7696200" cy="304800"/>
          </a:xfrm>
          <a:prstGeom prst="roundRect">
            <a:avLst/>
          </a:prstGeom>
          <a:gradFill flip="none" rotWithShape="1">
            <a:gsLst>
              <a:gs pos="50000">
                <a:schemeClr val="accent6">
                  <a:lumMod val="75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dirty="0">
                <a:solidFill>
                  <a:schemeClr val="bg1"/>
                </a:solidFill>
                <a:latin typeface="IRANSansFaNum Black" panose="020B0506030804020204" pitchFamily="34" charset="-78"/>
                <a:cs typeface="IRANSansFaNum Black" panose="020B0506030804020204" pitchFamily="34" charset="-78"/>
              </a:rPr>
              <a:t>ضوابط لازم برای پروژه‌های نرم‌افزاری</a:t>
            </a:r>
          </a:p>
        </p:txBody>
      </p:sp>
      <p:graphicFrame>
        <p:nvGraphicFramePr>
          <p:cNvPr id="6" name="Table 6">
            <a:extLst>
              <a:ext uri="{FF2B5EF4-FFF2-40B4-BE49-F238E27FC236}">
                <a16:creationId xmlns:a16="http://schemas.microsoft.com/office/drawing/2014/main" id="{BC0B0D18-5678-D843-7A6F-D2019FD2DA2B}"/>
              </a:ext>
            </a:extLst>
          </p:cNvPr>
          <p:cNvGraphicFramePr>
            <a:graphicFrameLocks noGrp="1"/>
          </p:cNvGraphicFramePr>
          <p:nvPr/>
        </p:nvGraphicFramePr>
        <p:xfrm>
          <a:off x="381000" y="1352550"/>
          <a:ext cx="7696200" cy="3124202"/>
        </p:xfrm>
        <a:graphic>
          <a:graphicData uri="http://schemas.openxmlformats.org/drawingml/2006/table">
            <a:tbl>
              <a:tblPr firstRow="1" bandRow="1">
                <a:tableStyleId>{5940675A-B579-460E-94D1-54222C63F5DA}</a:tableStyleId>
              </a:tblPr>
              <a:tblGrid>
                <a:gridCol w="1282700">
                  <a:extLst>
                    <a:ext uri="{9D8B030D-6E8A-4147-A177-3AD203B41FA5}">
                      <a16:colId xmlns:a16="http://schemas.microsoft.com/office/drawing/2014/main" val="547606223"/>
                    </a:ext>
                  </a:extLst>
                </a:gridCol>
                <a:gridCol w="1282700">
                  <a:extLst>
                    <a:ext uri="{9D8B030D-6E8A-4147-A177-3AD203B41FA5}">
                      <a16:colId xmlns:a16="http://schemas.microsoft.com/office/drawing/2014/main" val="1130997111"/>
                    </a:ext>
                  </a:extLst>
                </a:gridCol>
                <a:gridCol w="1282700">
                  <a:extLst>
                    <a:ext uri="{9D8B030D-6E8A-4147-A177-3AD203B41FA5}">
                      <a16:colId xmlns:a16="http://schemas.microsoft.com/office/drawing/2014/main" val="3789018864"/>
                    </a:ext>
                  </a:extLst>
                </a:gridCol>
                <a:gridCol w="1282700">
                  <a:extLst>
                    <a:ext uri="{9D8B030D-6E8A-4147-A177-3AD203B41FA5}">
                      <a16:colId xmlns:a16="http://schemas.microsoft.com/office/drawing/2014/main" val="2455151810"/>
                    </a:ext>
                  </a:extLst>
                </a:gridCol>
                <a:gridCol w="1282700">
                  <a:extLst>
                    <a:ext uri="{9D8B030D-6E8A-4147-A177-3AD203B41FA5}">
                      <a16:colId xmlns:a16="http://schemas.microsoft.com/office/drawing/2014/main" val="2603933986"/>
                    </a:ext>
                  </a:extLst>
                </a:gridCol>
                <a:gridCol w="1282700">
                  <a:extLst>
                    <a:ext uri="{9D8B030D-6E8A-4147-A177-3AD203B41FA5}">
                      <a16:colId xmlns:a16="http://schemas.microsoft.com/office/drawing/2014/main" val="969552461"/>
                    </a:ext>
                  </a:extLst>
                </a:gridCol>
              </a:tblGrid>
              <a:tr h="514742">
                <a:tc>
                  <a:txBody>
                    <a:bodyPr/>
                    <a:lstStyle/>
                    <a:p>
                      <a:pPr algn="ctr"/>
                      <a:r>
                        <a:rPr lang="fa-IR" sz="1800" dirty="0">
                          <a:solidFill>
                            <a:schemeClr val="tx1"/>
                          </a:solidFill>
                          <a:latin typeface="IRANSansFaNum Medium" panose="020B0604020202020204" charset="-78"/>
                          <a:cs typeface="IRANSansFaNum Medium" panose="020B0604020202020204" charset="-78"/>
                        </a:rPr>
                        <a:t>سفارشی</a:t>
                      </a:r>
                      <a:endParaRPr lang="en-US"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406986676"/>
                  </a:ext>
                </a:extLst>
              </a:tr>
              <a:tr h="521892">
                <a:tc>
                  <a:txBody>
                    <a:bodyPr/>
                    <a:lstStyle/>
                    <a:p>
                      <a:pPr algn="ctr"/>
                      <a:r>
                        <a:rPr lang="fa-IR" sz="1800" dirty="0">
                          <a:solidFill>
                            <a:schemeClr val="tx1"/>
                          </a:solidFill>
                          <a:latin typeface="IRANSansFaNum Medium" panose="020B0604020202020204" charset="-78"/>
                          <a:cs typeface="IRANSansFaNum Medium" panose="020B0604020202020204" charset="-78"/>
                        </a:rPr>
                        <a:t>آماده</a:t>
                      </a:r>
                      <a:endParaRPr lang="en-US"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endParaRPr lang="en-US"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endParaRPr lang="en-US"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4256209386"/>
                  </a:ext>
                </a:extLst>
              </a:tr>
              <a:tr h="521892">
                <a:tc>
                  <a:txBody>
                    <a:bodyPr/>
                    <a:lstStyle/>
                    <a:p>
                      <a:pPr algn="ctr"/>
                      <a:r>
                        <a:rPr lang="fa-IR" sz="1800" dirty="0">
                          <a:solidFill>
                            <a:schemeClr val="tx1"/>
                          </a:solidFill>
                          <a:latin typeface="IRANSansFaNum Medium" panose="020B0604020202020204" charset="-78"/>
                          <a:cs typeface="IRANSansFaNum Medium" panose="020B0604020202020204" charset="-78"/>
                        </a:rPr>
                        <a:t>نیمه‌آماده</a:t>
                      </a:r>
                      <a:endParaRPr lang="en-US"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endParaRPr lang="en-US"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562699493"/>
                  </a:ext>
                </a:extLst>
              </a:tr>
              <a:tr h="521892">
                <a:tc>
                  <a:txBody>
                    <a:bodyPr/>
                    <a:lstStyle/>
                    <a:p>
                      <a:pPr algn="ctr"/>
                      <a:r>
                        <a:rPr lang="fa-IR" sz="1800" dirty="0">
                          <a:solidFill>
                            <a:schemeClr val="tx1"/>
                          </a:solidFill>
                          <a:latin typeface="IRANSansFaNum Medium" panose="020B0604020202020204" charset="-78"/>
                          <a:cs typeface="IRANSansFaNum Medium" panose="020B0604020202020204" charset="-78"/>
                        </a:rPr>
                        <a:t>پشتیبانی</a:t>
                      </a:r>
                      <a:endParaRPr lang="en-US"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endParaRPr lang="en-US"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769660816"/>
                  </a:ext>
                </a:extLst>
              </a:tr>
              <a:tr h="521892">
                <a:tc>
                  <a:txBody>
                    <a:bodyPr/>
                    <a:lstStyle/>
                    <a:p>
                      <a:pPr algn="ctr"/>
                      <a:r>
                        <a:rPr lang="fa-IR" sz="1800" dirty="0">
                          <a:solidFill>
                            <a:schemeClr val="tx1"/>
                          </a:solidFill>
                          <a:latin typeface="IRANSansFaNum Medium" panose="020B0604020202020204" charset="-78"/>
                          <a:cs typeface="IRANSansFaNum Medium" panose="020B0604020202020204" charset="-78"/>
                        </a:rPr>
                        <a:t>مشاوره‌</a:t>
                      </a:r>
                      <a:endParaRPr lang="en-US"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endParaRPr lang="en-US"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22542019"/>
                  </a:ext>
                </a:extLst>
              </a:tr>
              <a:tr h="521892">
                <a:tc>
                  <a:txBody>
                    <a:bodyPr/>
                    <a:lstStyle/>
                    <a:p>
                      <a:pPr algn="ctr"/>
                      <a:r>
                        <a:rPr lang="fa-IR" sz="1800" dirty="0">
                          <a:solidFill>
                            <a:schemeClr val="tx1"/>
                          </a:solidFill>
                          <a:latin typeface="IRANSansFaNum Medium" panose="020B0604020202020204" charset="-78"/>
                          <a:cs typeface="IRANSansFaNum Medium" panose="020B0604020202020204" charset="-78"/>
                        </a:rPr>
                        <a:t>نظارت</a:t>
                      </a:r>
                      <a:endParaRPr lang="en-US"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endParaRPr lang="en-US"/>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endParaRPr lang="en-US"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endParaRPr lang="en-US"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tc>
                  <a:txBody>
                    <a:bodyPr/>
                    <a:lstStyle/>
                    <a:p>
                      <a:endParaRPr lang="en-US" dirty="0"/>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68599940"/>
                  </a:ext>
                </a:extLst>
              </a:tr>
            </a:tbl>
          </a:graphicData>
        </a:graphic>
      </p:graphicFrame>
      <p:graphicFrame>
        <p:nvGraphicFramePr>
          <p:cNvPr id="7" name="Diagram 6">
            <a:extLst>
              <a:ext uri="{FF2B5EF4-FFF2-40B4-BE49-F238E27FC236}">
                <a16:creationId xmlns:a16="http://schemas.microsoft.com/office/drawing/2014/main" id="{FECB0434-E069-4460-6D7D-D6DEB00E12E1}"/>
              </a:ext>
            </a:extLst>
          </p:cNvPr>
          <p:cNvGraphicFramePr/>
          <p:nvPr/>
        </p:nvGraphicFramePr>
        <p:xfrm>
          <a:off x="1676400" y="539750"/>
          <a:ext cx="6400800" cy="736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Rectangle 7">
            <a:extLst>
              <a:ext uri="{FF2B5EF4-FFF2-40B4-BE49-F238E27FC236}">
                <a16:creationId xmlns:a16="http://schemas.microsoft.com/office/drawing/2014/main" id="{EB4E3556-0592-60DA-E3F4-4B3B6B488E36}"/>
              </a:ext>
            </a:extLst>
          </p:cNvPr>
          <p:cNvSpPr/>
          <p:nvPr/>
        </p:nvSpPr>
        <p:spPr>
          <a:xfrm>
            <a:off x="1752600" y="1428750"/>
            <a:ext cx="2362200" cy="2971800"/>
          </a:xfrm>
          <a:prstGeom prst="rect">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rtl="1"/>
            <a:r>
              <a:rPr lang="fa-IR" dirty="0">
                <a:solidFill>
                  <a:schemeClr val="tx1"/>
                </a:solidFill>
                <a:latin typeface="IRANSansFaNum Medium" panose="020B0506030804020204" pitchFamily="34" charset="-78"/>
                <a:cs typeface="IRANSansFaNum Medium" panose="020B0506030804020204" pitchFamily="34" charset="-78"/>
              </a:rPr>
              <a:t>استاندارد ارجاع کار</a:t>
            </a:r>
            <a:endParaRPr lang="en-US" dirty="0">
              <a:solidFill>
                <a:schemeClr val="tx1"/>
              </a:solidFill>
              <a:latin typeface="IRANSansFaNum Medium" panose="020B0506030804020204" pitchFamily="34" charset="-78"/>
              <a:cs typeface="IRANSansFaNum Medium" panose="020B0506030804020204" pitchFamily="34" charset="-78"/>
            </a:endParaRPr>
          </a:p>
        </p:txBody>
      </p:sp>
      <p:sp>
        <p:nvSpPr>
          <p:cNvPr id="2" name="Rectangle 1">
            <a:extLst>
              <a:ext uri="{FF2B5EF4-FFF2-40B4-BE49-F238E27FC236}">
                <a16:creationId xmlns:a16="http://schemas.microsoft.com/office/drawing/2014/main" id="{C97D31FB-D9C6-421C-7688-35F346913B91}"/>
              </a:ext>
            </a:extLst>
          </p:cNvPr>
          <p:cNvSpPr/>
          <p:nvPr/>
        </p:nvSpPr>
        <p:spPr>
          <a:xfrm>
            <a:off x="4305300" y="1428750"/>
            <a:ext cx="1104900" cy="2971800"/>
          </a:xfrm>
          <a:prstGeom prst="rect">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rtl="1"/>
            <a:r>
              <a:rPr lang="fa-IR" dirty="0">
                <a:solidFill>
                  <a:schemeClr val="tx1"/>
                </a:solidFill>
                <a:latin typeface="IRANSansFaNum Medium" panose="020B0506030804020204" pitchFamily="34" charset="-78"/>
                <a:cs typeface="IRANSansFaNum Medium" panose="020B0506030804020204" pitchFamily="34" charset="-78"/>
              </a:rPr>
              <a:t>قراردادهای همسان</a:t>
            </a:r>
            <a:endParaRPr lang="en-US" dirty="0">
              <a:solidFill>
                <a:schemeClr val="tx1"/>
              </a:solidFill>
              <a:latin typeface="IRANSansFaNum Medium" panose="020B0506030804020204" pitchFamily="34" charset="-78"/>
              <a:cs typeface="IRANSansFaNum Medium" panose="020B0506030804020204" pitchFamily="34" charset="-78"/>
            </a:endParaRPr>
          </a:p>
        </p:txBody>
      </p:sp>
      <p:sp>
        <p:nvSpPr>
          <p:cNvPr id="3" name="Rectangle 2">
            <a:extLst>
              <a:ext uri="{FF2B5EF4-FFF2-40B4-BE49-F238E27FC236}">
                <a16:creationId xmlns:a16="http://schemas.microsoft.com/office/drawing/2014/main" id="{E12A7DB4-2EDC-EFF3-DDE1-0B8AD9D7F3B1}"/>
              </a:ext>
            </a:extLst>
          </p:cNvPr>
          <p:cNvSpPr/>
          <p:nvPr/>
        </p:nvSpPr>
        <p:spPr>
          <a:xfrm>
            <a:off x="5600700" y="1454150"/>
            <a:ext cx="2362200" cy="2971800"/>
          </a:xfrm>
          <a:prstGeom prst="rect">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lIns="0" rIns="0" rtlCol="0" anchor="ctr"/>
          <a:lstStyle/>
          <a:p>
            <a:pPr algn="ctr" rtl="1"/>
            <a:r>
              <a:rPr lang="fa-IR" dirty="0">
                <a:solidFill>
                  <a:schemeClr val="tx1"/>
                </a:solidFill>
                <a:latin typeface="IRANSansFaNum Medium" panose="020B0506030804020204" pitchFamily="34" charset="-78"/>
                <a:cs typeface="IRANSansFaNum Medium" panose="020B0506030804020204" pitchFamily="34" charset="-78"/>
              </a:rPr>
              <a:t>استانداردهای</a:t>
            </a:r>
          </a:p>
          <a:p>
            <a:pPr algn="ctr" rtl="1"/>
            <a:r>
              <a:rPr lang="fa-IR" dirty="0">
                <a:solidFill>
                  <a:schemeClr val="tx1"/>
                </a:solidFill>
                <a:latin typeface="IRANSansFaNum Medium" panose="020B0506030804020204" pitchFamily="34" charset="-78"/>
                <a:cs typeface="IRANSansFaNum Medium" panose="020B0506030804020204" pitchFamily="34" charset="-78"/>
              </a:rPr>
              <a:t>نماتن-۲</a:t>
            </a:r>
            <a:endParaRPr lang="en-US" dirty="0">
              <a:solidFill>
                <a:schemeClr val="tx1"/>
              </a:solidFill>
              <a:latin typeface="IRANSansFaNum Medium" panose="020B0506030804020204" pitchFamily="34" charset="-78"/>
              <a:cs typeface="IRANSansFaNum Medium" panose="020B0506030804020204" pitchFamily="34" charset="-78"/>
            </a:endParaRPr>
          </a:p>
        </p:txBody>
      </p:sp>
    </p:spTree>
    <p:extLst>
      <p:ext uri="{BB962C8B-B14F-4D97-AF65-F5344CB8AC3E}">
        <p14:creationId xmlns:p14="http://schemas.microsoft.com/office/powerpoint/2010/main" val="644829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 grpId="0" animBg="1"/>
      <p:bldP spid="3"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BEC2DF1-2C23-98E0-FFB2-163EBB61D7A7}"/>
              </a:ext>
            </a:extLst>
          </p:cNvPr>
          <p:cNvSpPr>
            <a:spLocks noGrp="1"/>
          </p:cNvSpPr>
          <p:nvPr>
            <p:ph type="sldNum" sz="quarter" idx="12"/>
          </p:nvPr>
        </p:nvSpPr>
        <p:spPr>
          <a:xfrm>
            <a:off x="6096000" y="4851559"/>
            <a:ext cx="2133600" cy="273844"/>
          </a:xfrm>
        </p:spPr>
        <p:txBody>
          <a:bodyPr/>
          <a:lstStyle/>
          <a:p>
            <a:fld id="{FB2BCEF7-9799-47E0-A3AE-BFA266A1EC0D}" type="slidenum">
              <a:rPr lang="en-US" smtClean="0"/>
              <a:pPr/>
              <a:t>55</a:t>
            </a:fld>
            <a:endParaRPr lang="en-US" dirty="0"/>
          </a:p>
        </p:txBody>
      </p:sp>
      <p:pic>
        <p:nvPicPr>
          <p:cNvPr id="5" name="Picture 4">
            <a:extLst>
              <a:ext uri="{FF2B5EF4-FFF2-40B4-BE49-F238E27FC236}">
                <a16:creationId xmlns:a16="http://schemas.microsoft.com/office/drawing/2014/main" id="{C9CF4B7A-BC26-2ABA-256C-A2242CCE2AAF}"/>
              </a:ext>
            </a:extLst>
          </p:cNvPr>
          <p:cNvPicPr>
            <a:picLocks noChangeAspect="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0" y="0"/>
            <a:ext cx="8229600" cy="5173504"/>
          </a:xfrm>
          <a:prstGeom prst="rect">
            <a:avLst/>
          </a:prstGeom>
        </p:spPr>
      </p:pic>
      <p:sp>
        <p:nvSpPr>
          <p:cNvPr id="4" name="Text Placeholder 3">
            <a:extLst>
              <a:ext uri="{FF2B5EF4-FFF2-40B4-BE49-F238E27FC236}">
                <a16:creationId xmlns:a16="http://schemas.microsoft.com/office/drawing/2014/main" id="{EC77F38B-911C-3BE7-672E-0FCDF64983D7}"/>
              </a:ext>
            </a:extLst>
          </p:cNvPr>
          <p:cNvSpPr>
            <a:spLocks noGrp="1"/>
          </p:cNvSpPr>
          <p:nvPr>
            <p:ph type="body" sz="quarter" idx="11"/>
          </p:nvPr>
        </p:nvSpPr>
        <p:spPr>
          <a:xfrm>
            <a:off x="3276600" y="666750"/>
            <a:ext cx="4381500" cy="2571749"/>
          </a:xfrm>
        </p:spPr>
        <p:txBody>
          <a:bodyPr/>
          <a:lstStyle/>
          <a:p>
            <a:pPr>
              <a:spcBef>
                <a:spcPts val="1680"/>
              </a:spcBef>
            </a:pPr>
            <a:r>
              <a:rPr lang="fa-IR" sz="4000" dirty="0">
                <a:solidFill>
                  <a:schemeClr val="tx2"/>
                </a:solidFill>
              </a:rPr>
              <a:t>مراجع و استانداردهای برون‌سپاری پروژه‌های نرم‌افزاری</a:t>
            </a:r>
          </a:p>
        </p:txBody>
      </p:sp>
    </p:spTree>
    <p:extLst>
      <p:ext uri="{BB962C8B-B14F-4D97-AF65-F5344CB8AC3E}">
        <p14:creationId xmlns:p14="http://schemas.microsoft.com/office/powerpoint/2010/main" val="330656987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B6F15528-21DE-4FAA-801E-634DDDAF4B2B}" type="slidenum">
              <a:rPr lang="en-US" smtClean="0"/>
              <a:pPr/>
              <a:t>56</a:t>
            </a:fld>
            <a:endParaRPr lang="en-US" dirty="0"/>
          </a:p>
        </p:txBody>
      </p:sp>
      <p:sp>
        <p:nvSpPr>
          <p:cNvPr id="16" name="Rounded Rectangle 15"/>
          <p:cNvSpPr/>
          <p:nvPr/>
        </p:nvSpPr>
        <p:spPr>
          <a:xfrm>
            <a:off x="457200" y="57150"/>
            <a:ext cx="7696200" cy="304800"/>
          </a:xfrm>
          <a:prstGeom prst="roundRect">
            <a:avLst/>
          </a:prstGeom>
          <a:gradFill flip="none" rotWithShape="1">
            <a:gsLst>
              <a:gs pos="50000">
                <a:schemeClr val="accent6">
                  <a:lumMod val="75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dirty="0">
                <a:solidFill>
                  <a:schemeClr val="bg1"/>
                </a:solidFill>
                <a:latin typeface="IRANSansFaNum Black" panose="020B0506030804020204" pitchFamily="34" charset="-78"/>
                <a:cs typeface="IRANSansFaNum Black" panose="020B0506030804020204" pitchFamily="34" charset="-78"/>
              </a:rPr>
              <a:t>مراجع و استانداردهای برون‌سپاری پروژه‌های نرم‌افزاری</a:t>
            </a:r>
          </a:p>
        </p:txBody>
      </p:sp>
      <p:graphicFrame>
        <p:nvGraphicFramePr>
          <p:cNvPr id="2" name="Table 2">
            <a:extLst>
              <a:ext uri="{FF2B5EF4-FFF2-40B4-BE49-F238E27FC236}">
                <a16:creationId xmlns:a16="http://schemas.microsoft.com/office/drawing/2014/main" id="{7CA4613F-F2E5-38BA-E811-7632B4931A15}"/>
              </a:ext>
            </a:extLst>
          </p:cNvPr>
          <p:cNvGraphicFramePr>
            <a:graphicFrameLocks noGrp="1"/>
          </p:cNvGraphicFramePr>
          <p:nvPr>
            <p:extLst>
              <p:ext uri="{D42A27DB-BD31-4B8C-83A1-F6EECF244321}">
                <p14:modId xmlns:p14="http://schemas.microsoft.com/office/powerpoint/2010/main" val="3147781816"/>
              </p:ext>
            </p:extLst>
          </p:nvPr>
        </p:nvGraphicFramePr>
        <p:xfrm>
          <a:off x="609600" y="539750"/>
          <a:ext cx="7467600" cy="4079240"/>
        </p:xfrm>
        <a:graphic>
          <a:graphicData uri="http://schemas.openxmlformats.org/drawingml/2006/table">
            <a:tbl>
              <a:tblPr firstRow="1" bandRow="1">
                <a:tableStyleId>{5C22544A-7EE6-4342-B048-85BDC9FD1C3A}</a:tableStyleId>
              </a:tblPr>
              <a:tblGrid>
                <a:gridCol w="682172">
                  <a:extLst>
                    <a:ext uri="{9D8B030D-6E8A-4147-A177-3AD203B41FA5}">
                      <a16:colId xmlns:a16="http://schemas.microsoft.com/office/drawing/2014/main" val="4113967031"/>
                    </a:ext>
                  </a:extLst>
                </a:gridCol>
                <a:gridCol w="3432628">
                  <a:extLst>
                    <a:ext uri="{9D8B030D-6E8A-4147-A177-3AD203B41FA5}">
                      <a16:colId xmlns:a16="http://schemas.microsoft.com/office/drawing/2014/main" val="539326747"/>
                    </a:ext>
                  </a:extLst>
                </a:gridCol>
                <a:gridCol w="3352800">
                  <a:extLst>
                    <a:ext uri="{9D8B030D-6E8A-4147-A177-3AD203B41FA5}">
                      <a16:colId xmlns:a16="http://schemas.microsoft.com/office/drawing/2014/main" val="43385479"/>
                    </a:ext>
                  </a:extLst>
                </a:gridCol>
              </a:tblGrid>
              <a:tr h="370840">
                <a:tc>
                  <a:txBody>
                    <a:bodyPr/>
                    <a:lstStyle/>
                    <a:p>
                      <a:pPr algn="ctr" rtl="1"/>
                      <a:r>
                        <a:rPr lang="fa-IR" sz="1400" dirty="0">
                          <a:latin typeface="IRANSansFaNum Medium" panose="020B0506030804020204" pitchFamily="34" charset="-78"/>
                          <a:cs typeface="IRANSansFaNum Medium" panose="020B0506030804020204" pitchFamily="34" charset="-78"/>
                        </a:rPr>
                        <a:t>ردیف</a:t>
                      </a:r>
                      <a:endParaRPr lang="en-US" sz="1400" dirty="0">
                        <a:latin typeface="IRANSansFaNum Medium" panose="020B0506030804020204" pitchFamily="34" charset="-78"/>
                        <a:cs typeface="IRANSansFaNum Medium" panose="020B0506030804020204" pitchFamily="34" charset="-78"/>
                      </a:endParaRPr>
                    </a:p>
                  </a:txBody>
                  <a:tcPr/>
                </a:tc>
                <a:tc>
                  <a:txBody>
                    <a:bodyPr/>
                    <a:lstStyle/>
                    <a:p>
                      <a:pPr algn="ctr" rtl="1"/>
                      <a:r>
                        <a:rPr lang="fa-IR" sz="1400" dirty="0">
                          <a:latin typeface="IRANSansFaNum Medium" panose="020B0506030804020204" pitchFamily="34" charset="-78"/>
                          <a:cs typeface="IRANSansFaNum Medium" panose="020B0506030804020204" pitchFamily="34" charset="-78"/>
                        </a:rPr>
                        <a:t>مرجع</a:t>
                      </a:r>
                      <a:endParaRPr lang="en-US" sz="1400" dirty="0">
                        <a:latin typeface="IRANSansFaNum Medium" panose="020B0506030804020204" pitchFamily="34" charset="-78"/>
                        <a:cs typeface="IRANSansFaNum Medium" panose="020B0506030804020204" pitchFamily="34" charset="-78"/>
                      </a:endParaRPr>
                    </a:p>
                  </a:txBody>
                  <a:tcPr/>
                </a:tc>
                <a:tc>
                  <a:txBody>
                    <a:bodyPr/>
                    <a:lstStyle/>
                    <a:p>
                      <a:pPr algn="ctr" rtl="1"/>
                      <a:r>
                        <a:rPr lang="fa-IR" sz="1400" dirty="0">
                          <a:latin typeface="IRANSansFaNum Medium" panose="020B0506030804020204" pitchFamily="34" charset="-78"/>
                          <a:cs typeface="IRANSansFaNum Medium" panose="020B0506030804020204" pitchFamily="34" charset="-78"/>
                        </a:rPr>
                        <a:t>حوزه کاربرد</a:t>
                      </a:r>
                      <a:endParaRPr lang="en-US" sz="1400" dirty="0">
                        <a:latin typeface="IRANSansFaNum Medium" panose="020B0506030804020204" pitchFamily="34" charset="-78"/>
                        <a:cs typeface="IRANSansFaNum Medium" panose="020B0506030804020204" pitchFamily="34" charset="-78"/>
                      </a:endParaRPr>
                    </a:p>
                  </a:txBody>
                  <a:tcPr/>
                </a:tc>
                <a:extLst>
                  <a:ext uri="{0D108BD9-81ED-4DB2-BD59-A6C34878D82A}">
                    <a16:rowId xmlns:a16="http://schemas.microsoft.com/office/drawing/2014/main" val="3663224377"/>
                  </a:ext>
                </a:extLst>
              </a:tr>
              <a:tr h="370840">
                <a:tc>
                  <a:txBody>
                    <a:bodyPr/>
                    <a:lstStyle/>
                    <a:p>
                      <a:pPr algn="ctr" rtl="1"/>
                      <a:r>
                        <a:rPr lang="fa-IR" sz="1400" dirty="0">
                          <a:latin typeface="IRANSansFaNum Medium" panose="020B0506030804020204" pitchFamily="34" charset="-78"/>
                          <a:cs typeface="IRANSansFaNum Medium" panose="020B0506030804020204" pitchFamily="34" charset="-78"/>
                        </a:rPr>
                        <a:t>۱</a:t>
                      </a:r>
                      <a:endParaRPr lang="en-US" sz="1400" dirty="0">
                        <a:latin typeface="IRANSansFaNum Medium" panose="020B0506030804020204" pitchFamily="34" charset="-78"/>
                        <a:cs typeface="IRANSansFaNum Medium" panose="020B0506030804020204" pitchFamily="34" charset="-78"/>
                      </a:endParaRPr>
                    </a:p>
                  </a:txBody>
                  <a:tcPr/>
                </a:tc>
                <a:tc>
                  <a:txBody>
                    <a:bodyPr/>
                    <a:lstStyle/>
                    <a:p>
                      <a:pPr algn="l" rtl="0"/>
                      <a:r>
                        <a:rPr lang="en-US" sz="1400" dirty="0">
                          <a:latin typeface="+mn-lt"/>
                          <a:cs typeface="IRANSansFaNum Medium" panose="020B0506030804020204" pitchFamily="34" charset="-78"/>
                        </a:rPr>
                        <a:t>ISO 37500 - Guidance on outsourcing, 2014</a:t>
                      </a:r>
                    </a:p>
                  </a:txBody>
                  <a:tcPr/>
                </a:tc>
                <a:tc>
                  <a:txBody>
                    <a:bodyPr/>
                    <a:lstStyle/>
                    <a:p>
                      <a:pPr algn="ctr" rtl="1"/>
                      <a:r>
                        <a:rPr lang="fa-IR" sz="1400" dirty="0">
                          <a:latin typeface="IRANSansFaNum Medium" panose="020B0506030804020204" pitchFamily="34" charset="-78"/>
                          <a:cs typeface="IRANSansFaNum Medium" panose="020B0506030804020204" pitchFamily="34" charset="-78"/>
                        </a:rPr>
                        <a:t>کلیات فرآیند برون‌سپاری</a:t>
                      </a:r>
                      <a:endParaRPr lang="en-US" sz="1400" dirty="0">
                        <a:latin typeface="IRANSansFaNum Medium" panose="020B0506030804020204" pitchFamily="34" charset="-78"/>
                        <a:cs typeface="IRANSansFaNum Medium" panose="020B0506030804020204" pitchFamily="34" charset="-78"/>
                      </a:endParaRPr>
                    </a:p>
                  </a:txBody>
                  <a:tcPr/>
                </a:tc>
                <a:extLst>
                  <a:ext uri="{0D108BD9-81ED-4DB2-BD59-A6C34878D82A}">
                    <a16:rowId xmlns:a16="http://schemas.microsoft.com/office/drawing/2014/main" val="1891689993"/>
                  </a:ext>
                </a:extLst>
              </a:tr>
              <a:tr h="370840">
                <a:tc>
                  <a:txBody>
                    <a:bodyPr/>
                    <a:lstStyle/>
                    <a:p>
                      <a:pPr algn="ctr" rtl="1"/>
                      <a:r>
                        <a:rPr lang="fa-IR" sz="1400" dirty="0">
                          <a:latin typeface="IRANSansFaNum Medium" panose="020B0506030804020204" pitchFamily="34" charset="-78"/>
                          <a:cs typeface="IRANSansFaNum Medium" panose="020B0506030804020204" pitchFamily="34" charset="-78"/>
                        </a:rPr>
                        <a:t>۲</a:t>
                      </a:r>
                      <a:endParaRPr lang="en-US" sz="1400" dirty="0">
                        <a:latin typeface="IRANSansFaNum Medium" panose="020B0506030804020204" pitchFamily="34" charset="-78"/>
                        <a:cs typeface="IRANSansFaNum Medium" panose="020B0506030804020204" pitchFamily="34" charset="-78"/>
                      </a:endParaRPr>
                    </a:p>
                  </a:txBody>
                  <a:tcPr/>
                </a:tc>
                <a:tc>
                  <a:txBody>
                    <a:bodyPr/>
                    <a:lstStyle/>
                    <a:p>
                      <a:pPr algn="l" rtl="0"/>
                      <a:r>
                        <a:rPr lang="en-US" sz="1400" dirty="0">
                          <a:latin typeface="+mn-lt"/>
                          <a:cs typeface="IRANSansFaNum Medium" panose="020B0506030804020204" pitchFamily="34" charset="-78"/>
                        </a:rPr>
                        <a:t>CMMI®</a:t>
                      </a:r>
                      <a:r>
                        <a:rPr lang="fa-IR" sz="1400" dirty="0">
                          <a:latin typeface="+mn-lt"/>
                          <a:cs typeface="IRANSansFaNum Medium" panose="020B0506030804020204" pitchFamily="34" charset="-78"/>
                        </a:rPr>
                        <a:t> </a:t>
                      </a:r>
                      <a:r>
                        <a:rPr lang="en-US" sz="1400" dirty="0">
                          <a:latin typeface="+mn-lt"/>
                          <a:cs typeface="IRANSansFaNum Medium" panose="020B0506030804020204" pitchFamily="34" charset="-78"/>
                        </a:rPr>
                        <a:t>for Acquisition, Version 1.3, 2010</a:t>
                      </a:r>
                    </a:p>
                  </a:txBody>
                  <a:tcPr/>
                </a:tc>
                <a:tc>
                  <a:txBody>
                    <a:bodyPr/>
                    <a:lstStyle/>
                    <a:p>
                      <a:pPr algn="ctr" rtl="1"/>
                      <a:r>
                        <a:rPr lang="fa-IR" sz="1400" dirty="0">
                          <a:latin typeface="IRANSansFaNum Medium" panose="020B0506030804020204" pitchFamily="34" charset="-78"/>
                          <a:cs typeface="IRANSansFaNum Medium" panose="020B0506030804020204" pitchFamily="34" charset="-78"/>
                        </a:rPr>
                        <a:t>کلیات فرآیند برون‌سپاری</a:t>
                      </a:r>
                      <a:endParaRPr lang="en-US" sz="1400" dirty="0">
                        <a:latin typeface="IRANSansFaNum Medium" panose="020B0506030804020204" pitchFamily="34" charset="-78"/>
                        <a:cs typeface="IRANSansFaNum Medium" panose="020B0506030804020204" pitchFamily="34" charset="-78"/>
                      </a:endParaRPr>
                    </a:p>
                  </a:txBody>
                  <a:tcPr/>
                </a:tc>
                <a:extLst>
                  <a:ext uri="{0D108BD9-81ED-4DB2-BD59-A6C34878D82A}">
                    <a16:rowId xmlns:a16="http://schemas.microsoft.com/office/drawing/2014/main" val="2474196381"/>
                  </a:ext>
                </a:extLst>
              </a:tr>
              <a:tr h="370840">
                <a:tc>
                  <a:txBody>
                    <a:bodyPr/>
                    <a:lstStyle/>
                    <a:p>
                      <a:pPr algn="ctr" rtl="1"/>
                      <a:r>
                        <a:rPr lang="fa-IR" sz="1400" dirty="0">
                          <a:latin typeface="IRANSansFaNum Medium" panose="020B0506030804020204" pitchFamily="34" charset="-78"/>
                          <a:cs typeface="IRANSansFaNum Medium" panose="020B0506030804020204" pitchFamily="34" charset="-78"/>
                        </a:rPr>
                        <a:t>۳</a:t>
                      </a:r>
                      <a:endParaRPr lang="en-US" sz="1400" dirty="0">
                        <a:latin typeface="IRANSansFaNum Medium" panose="020B0506030804020204" pitchFamily="34" charset="-78"/>
                        <a:cs typeface="IRANSansFaNum Medium" panose="020B0506030804020204" pitchFamily="34" charset="-78"/>
                      </a:endParaRPr>
                    </a:p>
                  </a:txBody>
                  <a:tcPr/>
                </a:tc>
                <a:tc>
                  <a:txBody>
                    <a:bodyPr/>
                    <a:lstStyle/>
                    <a:p>
                      <a:pPr algn="l" rtl="0"/>
                      <a:r>
                        <a:rPr lang="en-US" sz="1400" dirty="0"/>
                        <a:t>CMMI® for Development, Version 1.3, 2010</a:t>
                      </a:r>
                      <a:endParaRPr lang="en-US" sz="1400" dirty="0">
                        <a:latin typeface="+mn-lt"/>
                        <a:cs typeface="IRANSansFaNum Medium" panose="020B0506030804020204" pitchFamily="34" charset="-78"/>
                      </a:endParaRPr>
                    </a:p>
                  </a:txBody>
                  <a:tcPr/>
                </a:tc>
                <a:tc>
                  <a:txBody>
                    <a:bodyPr/>
                    <a:lstStyle/>
                    <a:p>
                      <a:pPr algn="ctr" rtl="1"/>
                      <a:r>
                        <a:rPr lang="fa-IR" sz="1400" dirty="0">
                          <a:latin typeface="IRANSansFaNum Medium" panose="020B0506030804020204" pitchFamily="34" charset="-78"/>
                          <a:cs typeface="IRANSansFaNum Medium" panose="020B0506030804020204" pitchFamily="34" charset="-78"/>
                        </a:rPr>
                        <a:t>نظارت بر اجرا و تحویل‌گیری</a:t>
                      </a:r>
                      <a:endParaRPr lang="en-US" sz="1400" dirty="0">
                        <a:latin typeface="IRANSansFaNum Medium" panose="020B0506030804020204" pitchFamily="34" charset="-78"/>
                        <a:cs typeface="IRANSansFaNum Medium" panose="020B0506030804020204" pitchFamily="34" charset="-78"/>
                      </a:endParaRPr>
                    </a:p>
                  </a:txBody>
                  <a:tcPr/>
                </a:tc>
                <a:extLst>
                  <a:ext uri="{0D108BD9-81ED-4DB2-BD59-A6C34878D82A}">
                    <a16:rowId xmlns:a16="http://schemas.microsoft.com/office/drawing/2014/main" val="4072761497"/>
                  </a:ext>
                </a:extLst>
              </a:tr>
              <a:tr h="370840">
                <a:tc>
                  <a:txBody>
                    <a:bodyPr/>
                    <a:lstStyle/>
                    <a:p>
                      <a:pPr algn="ctr" rtl="1"/>
                      <a:r>
                        <a:rPr lang="fa-IR" sz="1400" dirty="0">
                          <a:latin typeface="IRANSansFaNum Medium" panose="020B0506030804020204" pitchFamily="34" charset="-78"/>
                          <a:cs typeface="IRANSansFaNum Medium" panose="020B0506030804020204" pitchFamily="34" charset="-78"/>
                        </a:rPr>
                        <a:t>۴</a:t>
                      </a:r>
                      <a:endParaRPr lang="en-US" sz="1400" dirty="0">
                        <a:latin typeface="IRANSansFaNum Medium" panose="020B0506030804020204" pitchFamily="34" charset="-78"/>
                        <a:cs typeface="IRANSansFaNum Medium" panose="020B0506030804020204" pitchFamily="34" charset="-78"/>
                      </a:endParaRPr>
                    </a:p>
                  </a:txBody>
                  <a:tcPr/>
                </a:tc>
                <a:tc>
                  <a:txBody>
                    <a:bodyPr/>
                    <a:lstStyle/>
                    <a:p>
                      <a:pPr algn="l" rtl="0"/>
                      <a:r>
                        <a:rPr lang="en-US" sz="1400" dirty="0"/>
                        <a:t>CMMI® for Services, Version 1.3, 2010</a:t>
                      </a:r>
                      <a:endParaRPr lang="en-US" sz="1400" dirty="0">
                        <a:latin typeface="+mn-lt"/>
                        <a:cs typeface="IRANSansFaNum Medium" panose="020B0506030804020204" pitchFamily="34" charset="-78"/>
                      </a:endParaRPr>
                    </a:p>
                  </a:txBody>
                  <a:tcPr/>
                </a:tc>
                <a:tc>
                  <a:txBody>
                    <a:bodyPr/>
                    <a:lstStyle/>
                    <a:p>
                      <a:pPr algn="ctr" rtl="1"/>
                      <a:r>
                        <a:rPr lang="fa-IR" sz="1400" dirty="0">
                          <a:latin typeface="IRANSansFaNum Medium" panose="020B0506030804020204" pitchFamily="34" charset="-78"/>
                          <a:cs typeface="IRANSansFaNum Medium" panose="020B0506030804020204" pitchFamily="34" charset="-78"/>
                        </a:rPr>
                        <a:t>قراردادهای پشتیبانی و </a:t>
                      </a:r>
                      <a:r>
                        <a:rPr lang="en-US" sz="1400" dirty="0">
                          <a:latin typeface="IRANSansFaNum Medium" panose="020B0506030804020204" pitchFamily="34" charset="-78"/>
                          <a:cs typeface="IRANSansFaNum Medium" panose="020B0506030804020204" pitchFamily="34" charset="-78"/>
                        </a:rPr>
                        <a:t>SLA</a:t>
                      </a:r>
                    </a:p>
                  </a:txBody>
                  <a:tcPr/>
                </a:tc>
                <a:extLst>
                  <a:ext uri="{0D108BD9-81ED-4DB2-BD59-A6C34878D82A}">
                    <a16:rowId xmlns:a16="http://schemas.microsoft.com/office/drawing/2014/main" val="2008177178"/>
                  </a:ext>
                </a:extLst>
              </a:tr>
              <a:tr h="370840">
                <a:tc>
                  <a:txBody>
                    <a:bodyPr/>
                    <a:lstStyle/>
                    <a:p>
                      <a:pPr algn="ctr" rtl="1"/>
                      <a:r>
                        <a:rPr lang="en-US" sz="1400" dirty="0">
                          <a:latin typeface="IRANSansFaNum Medium" panose="020B0506030804020204" pitchFamily="34" charset="-78"/>
                          <a:cs typeface="IRANSansFaNum Medium" panose="020B0506030804020204" pitchFamily="34" charset="-78"/>
                        </a:rPr>
                        <a:t>5</a:t>
                      </a:r>
                    </a:p>
                  </a:txBody>
                  <a:tcPr/>
                </a:tc>
                <a:tc>
                  <a:txBody>
                    <a:bodyPr/>
                    <a:lstStyle/>
                    <a:p>
                      <a:pPr algn="l" rtl="0"/>
                      <a:r>
                        <a:rPr lang="en-US" sz="1400" dirty="0">
                          <a:latin typeface="+mn-lt"/>
                          <a:cs typeface="IRANSansFaNum Medium" panose="020B0506030804020204" pitchFamily="34" charset="-78"/>
                        </a:rPr>
                        <a:t>COBIT 2019</a:t>
                      </a:r>
                    </a:p>
                  </a:txBody>
                  <a:tcPr/>
                </a:tc>
                <a:tc>
                  <a:txBody>
                    <a:bodyPr/>
                    <a:lstStyle/>
                    <a:p>
                      <a:pPr algn="ctr" rtl="1"/>
                      <a:r>
                        <a:rPr lang="fa-IR" sz="1400" dirty="0">
                          <a:latin typeface="IRANSansFaNum Medium" panose="020B0506030804020204" pitchFamily="34" charset="-78"/>
                          <a:cs typeface="IRANSansFaNum Medium" panose="020B0506030804020204" pitchFamily="34" charset="-78"/>
                        </a:rPr>
                        <a:t>تعریف و ارجاع کار</a:t>
                      </a:r>
                      <a:endParaRPr lang="en-US" sz="1400" dirty="0">
                        <a:latin typeface="IRANSansFaNum Medium" panose="020B0506030804020204" pitchFamily="34" charset="-78"/>
                        <a:cs typeface="IRANSansFaNum Medium" panose="020B0506030804020204" pitchFamily="34" charset="-78"/>
                      </a:endParaRPr>
                    </a:p>
                  </a:txBody>
                  <a:tcPr/>
                </a:tc>
                <a:extLst>
                  <a:ext uri="{0D108BD9-81ED-4DB2-BD59-A6C34878D82A}">
                    <a16:rowId xmlns:a16="http://schemas.microsoft.com/office/drawing/2014/main" val="878657782"/>
                  </a:ext>
                </a:extLst>
              </a:tr>
              <a:tr h="370840">
                <a:tc>
                  <a:txBody>
                    <a:bodyPr/>
                    <a:lstStyle/>
                    <a:p>
                      <a:pPr algn="ctr" rtl="1"/>
                      <a:r>
                        <a:rPr lang="en-US" sz="1400" dirty="0">
                          <a:latin typeface="IRANSansFaNum Medium" panose="020B0506030804020204" pitchFamily="34" charset="-78"/>
                          <a:cs typeface="IRANSansFaNum Medium" panose="020B0506030804020204" pitchFamily="34" charset="-78"/>
                        </a:rPr>
                        <a:t>6</a:t>
                      </a:r>
                    </a:p>
                  </a:txBody>
                  <a:tcPr/>
                </a:tc>
                <a:tc>
                  <a:txBody>
                    <a:bodyPr/>
                    <a:lstStyle/>
                    <a:p>
                      <a:pPr algn="l" rtl="0"/>
                      <a:r>
                        <a:rPr lang="en-US" sz="1400" dirty="0">
                          <a:latin typeface="+mn-lt"/>
                          <a:cs typeface="IRANSansFaNum Medium" panose="020B0506030804020204" pitchFamily="34" charset="-78"/>
                        </a:rPr>
                        <a:t>ITIL v4, 2020</a:t>
                      </a:r>
                    </a:p>
                  </a:txBody>
                  <a:tcPr/>
                </a:tc>
                <a:tc>
                  <a:txBody>
                    <a:bodyPr/>
                    <a:lstStyle/>
                    <a:p>
                      <a:pPr algn="ctr" rtl="1"/>
                      <a:r>
                        <a:rPr lang="fa-IR" sz="1400" dirty="0">
                          <a:latin typeface="IRANSansFaNum Medium" panose="020B0506030804020204" pitchFamily="34" charset="-78"/>
                          <a:cs typeface="IRANSansFaNum Medium" panose="020B0506030804020204" pitchFamily="34" charset="-78"/>
                        </a:rPr>
                        <a:t>تعریف و ارجاع کار – قراردادهای پشتیبانی</a:t>
                      </a:r>
                      <a:endParaRPr lang="en-US" sz="1400" dirty="0">
                        <a:latin typeface="IRANSansFaNum Medium" panose="020B0506030804020204" pitchFamily="34" charset="-78"/>
                        <a:cs typeface="IRANSansFaNum Medium" panose="020B0506030804020204" pitchFamily="34" charset="-78"/>
                      </a:endParaRPr>
                    </a:p>
                  </a:txBody>
                  <a:tcPr/>
                </a:tc>
                <a:extLst>
                  <a:ext uri="{0D108BD9-81ED-4DB2-BD59-A6C34878D82A}">
                    <a16:rowId xmlns:a16="http://schemas.microsoft.com/office/drawing/2014/main" val="1223595122"/>
                  </a:ext>
                </a:extLst>
              </a:tr>
              <a:tr h="370840">
                <a:tc>
                  <a:txBody>
                    <a:bodyPr/>
                    <a:lstStyle/>
                    <a:p>
                      <a:pPr algn="ctr" rtl="1"/>
                      <a:r>
                        <a:rPr lang="fa-IR" sz="1400" dirty="0">
                          <a:latin typeface="IRANSansFaNum Medium" panose="020B0506030804020204" pitchFamily="34" charset="-78"/>
                          <a:cs typeface="IRANSansFaNum Medium" panose="020B0506030804020204" pitchFamily="34" charset="-78"/>
                        </a:rPr>
                        <a:t>۷</a:t>
                      </a:r>
                      <a:endParaRPr lang="en-US" sz="1400" dirty="0">
                        <a:latin typeface="IRANSansFaNum Medium" panose="020B0506030804020204" pitchFamily="34" charset="-78"/>
                        <a:cs typeface="IRANSansFaNum Medium" panose="020B0506030804020204" pitchFamily="34" charset="-78"/>
                      </a:endParaRPr>
                    </a:p>
                  </a:txBody>
                  <a:tcPr/>
                </a:tc>
                <a:tc>
                  <a:txBody>
                    <a:bodyPr/>
                    <a:lstStyle/>
                    <a:p>
                      <a:pPr algn="l" rtl="0"/>
                      <a:r>
                        <a:rPr lang="en-US" sz="1400" dirty="0">
                          <a:latin typeface="+mn-lt"/>
                          <a:cs typeface="IRANSansFaNum Medium" panose="020B0506030804020204" pitchFamily="34" charset="-78"/>
                        </a:rPr>
                        <a:t>IT4IT v3, 2022</a:t>
                      </a:r>
                    </a:p>
                  </a:txBody>
                  <a:tcPr/>
                </a:tc>
                <a:tc>
                  <a:txBody>
                    <a:bodyPr/>
                    <a:lstStyle/>
                    <a:p>
                      <a:pPr algn="ctr" rtl="1"/>
                      <a:r>
                        <a:rPr lang="fa-IR" sz="1400" dirty="0">
                          <a:latin typeface="IRANSansFaNum Medium" panose="020B0506030804020204" pitchFamily="34" charset="-78"/>
                          <a:cs typeface="IRANSansFaNum Medium" panose="020B0506030804020204" pitchFamily="34" charset="-78"/>
                        </a:rPr>
                        <a:t>کلیات فرآیند برون‌سپاری – تعریف کار</a:t>
                      </a:r>
                      <a:endParaRPr lang="en-US" sz="1400" dirty="0">
                        <a:latin typeface="IRANSansFaNum Medium" panose="020B0506030804020204" pitchFamily="34" charset="-78"/>
                        <a:cs typeface="IRANSansFaNum Medium" panose="020B0506030804020204" pitchFamily="34" charset="-78"/>
                      </a:endParaRPr>
                    </a:p>
                  </a:txBody>
                  <a:tcPr/>
                </a:tc>
                <a:extLst>
                  <a:ext uri="{0D108BD9-81ED-4DB2-BD59-A6C34878D82A}">
                    <a16:rowId xmlns:a16="http://schemas.microsoft.com/office/drawing/2014/main" val="1157668515"/>
                  </a:ext>
                </a:extLst>
              </a:tr>
              <a:tr h="370840">
                <a:tc>
                  <a:txBody>
                    <a:bodyPr/>
                    <a:lstStyle/>
                    <a:p>
                      <a:pPr algn="ctr" rtl="1"/>
                      <a:r>
                        <a:rPr lang="fa-IR" sz="1400" dirty="0">
                          <a:latin typeface="IRANSansFaNum Medium" panose="020B0506030804020204" pitchFamily="34" charset="-78"/>
                          <a:cs typeface="IRANSansFaNum Medium" panose="020B0506030804020204" pitchFamily="34" charset="-78"/>
                        </a:rPr>
                        <a:t>۸</a:t>
                      </a:r>
                      <a:endParaRPr lang="en-US" sz="1400" dirty="0">
                        <a:latin typeface="IRANSansFaNum Medium" panose="020B0506030804020204" pitchFamily="34" charset="-78"/>
                        <a:cs typeface="IRANSansFaNum Medium" panose="020B0506030804020204" pitchFamily="34" charset="-78"/>
                      </a:endParaRPr>
                    </a:p>
                  </a:txBody>
                  <a:tcPr/>
                </a:tc>
                <a:tc>
                  <a:txBody>
                    <a:bodyPr/>
                    <a:lstStyle/>
                    <a:p>
                      <a:pPr algn="l" rtl="0"/>
                      <a:r>
                        <a:rPr lang="en-US" sz="1400" dirty="0">
                          <a:latin typeface="+mn-lt"/>
                          <a:cs typeface="IRANSansFaNum Medium" panose="020B0506030804020204" pitchFamily="34" charset="-78"/>
                        </a:rPr>
                        <a:t>BABOK 2022</a:t>
                      </a:r>
                    </a:p>
                  </a:txBody>
                  <a:tcPr/>
                </a:tc>
                <a:tc>
                  <a:txBody>
                    <a:bodyPr/>
                    <a:lstStyle/>
                    <a:p>
                      <a:pPr algn="ctr" rtl="1"/>
                      <a:r>
                        <a:rPr lang="fa-IR" sz="1400" dirty="0">
                          <a:latin typeface="IRANSansFaNum Medium" panose="020B0506030804020204" pitchFamily="34" charset="-78"/>
                          <a:cs typeface="IRANSansFaNum Medium" panose="020B0506030804020204" pitchFamily="34" charset="-78"/>
                        </a:rPr>
                        <a:t>تعریف کار</a:t>
                      </a:r>
                      <a:endParaRPr lang="en-US" sz="1400" dirty="0">
                        <a:latin typeface="IRANSansFaNum Medium" panose="020B0506030804020204" pitchFamily="34" charset="-78"/>
                        <a:cs typeface="IRANSansFaNum Medium" panose="020B0506030804020204" pitchFamily="34" charset="-78"/>
                      </a:endParaRPr>
                    </a:p>
                  </a:txBody>
                  <a:tcPr/>
                </a:tc>
                <a:extLst>
                  <a:ext uri="{0D108BD9-81ED-4DB2-BD59-A6C34878D82A}">
                    <a16:rowId xmlns:a16="http://schemas.microsoft.com/office/drawing/2014/main" val="3697986990"/>
                  </a:ext>
                </a:extLst>
              </a:tr>
              <a:tr h="370840">
                <a:tc>
                  <a:txBody>
                    <a:bodyPr/>
                    <a:lstStyle/>
                    <a:p>
                      <a:pPr algn="ctr" rtl="1"/>
                      <a:r>
                        <a:rPr lang="fa-IR" sz="1400" dirty="0">
                          <a:latin typeface="IRANSansFaNum Medium" panose="020B0506030804020204" pitchFamily="34" charset="-78"/>
                          <a:cs typeface="IRANSansFaNum Medium" panose="020B0506030804020204" pitchFamily="34" charset="-78"/>
                        </a:rPr>
                        <a:t>۹</a:t>
                      </a:r>
                      <a:endParaRPr lang="en-US" sz="1400" dirty="0">
                        <a:latin typeface="IRANSansFaNum Medium" panose="020B0506030804020204" pitchFamily="34" charset="-78"/>
                        <a:cs typeface="IRANSansFaNum Medium" panose="020B0506030804020204" pitchFamily="34" charset="-78"/>
                      </a:endParaRPr>
                    </a:p>
                  </a:txBody>
                  <a:tcPr/>
                </a:tc>
                <a:tc>
                  <a:txBody>
                    <a:bodyPr/>
                    <a:lstStyle/>
                    <a:p>
                      <a:pPr algn="l" rtl="0"/>
                      <a:r>
                        <a:rPr lang="en-US" sz="1400" dirty="0">
                          <a:latin typeface="+mn-lt"/>
                          <a:cs typeface="IRANSansFaNum Medium" panose="020B0506030804020204" pitchFamily="34" charset="-78"/>
                        </a:rPr>
                        <a:t>TOGAF 10, 2022</a:t>
                      </a:r>
                    </a:p>
                  </a:txBody>
                  <a:tcPr/>
                </a:tc>
                <a:tc>
                  <a:txBody>
                    <a:bodyPr/>
                    <a:lstStyle/>
                    <a:p>
                      <a:pPr algn="ctr" rtl="1"/>
                      <a:r>
                        <a:rPr lang="fa-IR" sz="1400" dirty="0">
                          <a:latin typeface="IRANSansFaNum Medium" panose="020B0506030804020204" pitchFamily="34" charset="-78"/>
                          <a:cs typeface="IRANSansFaNum Medium" panose="020B0506030804020204" pitchFamily="34" charset="-78"/>
                        </a:rPr>
                        <a:t>تعریف کار – نظارت بر اجرا و تحویل‌گیری</a:t>
                      </a:r>
                      <a:endParaRPr lang="en-US" sz="1400" dirty="0">
                        <a:latin typeface="IRANSansFaNum Medium" panose="020B0506030804020204" pitchFamily="34" charset="-78"/>
                        <a:cs typeface="IRANSansFaNum Medium" panose="020B0506030804020204" pitchFamily="34" charset="-78"/>
                      </a:endParaRPr>
                    </a:p>
                  </a:txBody>
                  <a:tcPr/>
                </a:tc>
                <a:extLst>
                  <a:ext uri="{0D108BD9-81ED-4DB2-BD59-A6C34878D82A}">
                    <a16:rowId xmlns:a16="http://schemas.microsoft.com/office/drawing/2014/main" val="2323014841"/>
                  </a:ext>
                </a:extLst>
              </a:tr>
              <a:tr h="370840">
                <a:tc>
                  <a:txBody>
                    <a:bodyPr/>
                    <a:lstStyle/>
                    <a:p>
                      <a:pPr algn="ctr" rtl="1"/>
                      <a:r>
                        <a:rPr lang="fa-IR" sz="1400" dirty="0">
                          <a:latin typeface="IRANSansFaNum Medium" panose="020B0506030804020204" pitchFamily="34" charset="-78"/>
                          <a:cs typeface="IRANSansFaNum Medium" panose="020B0506030804020204" pitchFamily="34" charset="-78"/>
                        </a:rPr>
                        <a:t>۱۰</a:t>
                      </a:r>
                      <a:endParaRPr lang="en-US" sz="1400" dirty="0">
                        <a:latin typeface="IRANSansFaNum Medium" panose="020B0506030804020204" pitchFamily="34" charset="-78"/>
                        <a:cs typeface="IRANSansFaNum Medium" panose="020B0506030804020204" pitchFamily="34" charset="-78"/>
                      </a:endParaRPr>
                    </a:p>
                  </a:txBody>
                  <a:tcPr/>
                </a:tc>
                <a:tc>
                  <a:txBody>
                    <a:bodyPr/>
                    <a:lstStyle/>
                    <a:p>
                      <a:pPr algn="l" rtl="0"/>
                      <a:r>
                        <a:rPr lang="en-US" sz="1400" dirty="0">
                          <a:latin typeface="+mn-lt"/>
                          <a:cs typeface="IRANSansFaNum Medium" panose="020B0506030804020204" pitchFamily="34" charset="-78"/>
                        </a:rPr>
                        <a:t>PMBOK 6 + 7</a:t>
                      </a:r>
                    </a:p>
                  </a:txBody>
                  <a:tcPr/>
                </a:tc>
                <a:tc>
                  <a:txBody>
                    <a:bodyPr/>
                    <a:lstStyle/>
                    <a:p>
                      <a:pPr algn="ctr" rtl="1"/>
                      <a:r>
                        <a:rPr lang="fa-IR" sz="1400" dirty="0">
                          <a:latin typeface="IRANSansFaNum Medium" panose="020B0506030804020204" pitchFamily="34" charset="-78"/>
                          <a:cs typeface="IRANSansFaNum Medium" panose="020B0506030804020204" pitchFamily="34" charset="-78"/>
                        </a:rPr>
                        <a:t>نظارت بر اجرا و تحویل‌گیری</a:t>
                      </a:r>
                      <a:endParaRPr lang="en-US" sz="1400" dirty="0">
                        <a:latin typeface="IRANSansFaNum Medium" panose="020B0506030804020204" pitchFamily="34" charset="-78"/>
                        <a:cs typeface="IRANSansFaNum Medium" panose="020B0506030804020204" pitchFamily="34" charset="-78"/>
                      </a:endParaRPr>
                    </a:p>
                  </a:txBody>
                  <a:tcPr/>
                </a:tc>
                <a:extLst>
                  <a:ext uri="{0D108BD9-81ED-4DB2-BD59-A6C34878D82A}">
                    <a16:rowId xmlns:a16="http://schemas.microsoft.com/office/drawing/2014/main" val="668111130"/>
                  </a:ext>
                </a:extLst>
              </a:tr>
            </a:tbl>
          </a:graphicData>
        </a:graphic>
      </p:graphicFrame>
    </p:spTree>
    <p:extLst>
      <p:ext uri="{BB962C8B-B14F-4D97-AF65-F5344CB8AC3E}">
        <p14:creationId xmlns:p14="http://schemas.microsoft.com/office/powerpoint/2010/main" val="131374003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B6F15528-21DE-4FAA-801E-634DDDAF4B2B}" type="slidenum">
              <a:rPr lang="en-US" smtClean="0"/>
              <a:pPr/>
              <a:t>57</a:t>
            </a:fld>
            <a:endParaRPr lang="en-US" dirty="0"/>
          </a:p>
        </p:txBody>
      </p:sp>
      <p:sp>
        <p:nvSpPr>
          <p:cNvPr id="16" name="Rounded Rectangle 15"/>
          <p:cNvSpPr/>
          <p:nvPr/>
        </p:nvSpPr>
        <p:spPr>
          <a:xfrm>
            <a:off x="457200" y="57150"/>
            <a:ext cx="7696200" cy="304800"/>
          </a:xfrm>
          <a:prstGeom prst="roundRect">
            <a:avLst/>
          </a:prstGeom>
          <a:gradFill flip="none" rotWithShape="1">
            <a:gsLst>
              <a:gs pos="50000">
                <a:schemeClr val="accent6">
                  <a:lumMod val="75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dirty="0">
                <a:solidFill>
                  <a:schemeClr val="bg1"/>
                </a:solidFill>
                <a:latin typeface="IRANSansFaNum Black" panose="020B0506030804020204" pitchFamily="34" charset="-78"/>
                <a:cs typeface="IRANSansFaNum Black" panose="020B0506030804020204" pitchFamily="34" charset="-78"/>
              </a:rPr>
              <a:t>مراجع و استانداردهای برون‌سپاری پروژه‌های نرم‌افزاری</a:t>
            </a:r>
          </a:p>
        </p:txBody>
      </p:sp>
      <p:graphicFrame>
        <p:nvGraphicFramePr>
          <p:cNvPr id="2" name="Table 2">
            <a:extLst>
              <a:ext uri="{FF2B5EF4-FFF2-40B4-BE49-F238E27FC236}">
                <a16:creationId xmlns:a16="http://schemas.microsoft.com/office/drawing/2014/main" id="{7CA4613F-F2E5-38BA-E811-7632B4931A15}"/>
              </a:ext>
            </a:extLst>
          </p:cNvPr>
          <p:cNvGraphicFramePr>
            <a:graphicFrameLocks noGrp="1"/>
          </p:cNvGraphicFramePr>
          <p:nvPr>
            <p:extLst>
              <p:ext uri="{D42A27DB-BD31-4B8C-83A1-F6EECF244321}">
                <p14:modId xmlns:p14="http://schemas.microsoft.com/office/powerpoint/2010/main" val="108300866"/>
              </p:ext>
            </p:extLst>
          </p:nvPr>
        </p:nvGraphicFramePr>
        <p:xfrm>
          <a:off x="609600" y="539750"/>
          <a:ext cx="7467600" cy="2966720"/>
        </p:xfrm>
        <a:graphic>
          <a:graphicData uri="http://schemas.openxmlformats.org/drawingml/2006/table">
            <a:tbl>
              <a:tblPr firstRow="1" bandRow="1">
                <a:tableStyleId>{5C22544A-7EE6-4342-B048-85BDC9FD1C3A}</a:tableStyleId>
              </a:tblPr>
              <a:tblGrid>
                <a:gridCol w="682172">
                  <a:extLst>
                    <a:ext uri="{9D8B030D-6E8A-4147-A177-3AD203B41FA5}">
                      <a16:colId xmlns:a16="http://schemas.microsoft.com/office/drawing/2014/main" val="4113967031"/>
                    </a:ext>
                  </a:extLst>
                </a:gridCol>
                <a:gridCol w="3432628">
                  <a:extLst>
                    <a:ext uri="{9D8B030D-6E8A-4147-A177-3AD203B41FA5}">
                      <a16:colId xmlns:a16="http://schemas.microsoft.com/office/drawing/2014/main" val="539326747"/>
                    </a:ext>
                  </a:extLst>
                </a:gridCol>
                <a:gridCol w="3352800">
                  <a:extLst>
                    <a:ext uri="{9D8B030D-6E8A-4147-A177-3AD203B41FA5}">
                      <a16:colId xmlns:a16="http://schemas.microsoft.com/office/drawing/2014/main" val="43385479"/>
                    </a:ext>
                  </a:extLst>
                </a:gridCol>
              </a:tblGrid>
              <a:tr h="370840">
                <a:tc>
                  <a:txBody>
                    <a:bodyPr/>
                    <a:lstStyle/>
                    <a:p>
                      <a:pPr algn="ctr" rtl="1"/>
                      <a:r>
                        <a:rPr lang="fa-IR" sz="1400" dirty="0">
                          <a:latin typeface="IRANSansFaNum Medium" panose="020B0506030804020204" pitchFamily="34" charset="-78"/>
                          <a:cs typeface="IRANSansFaNum Medium" panose="020B0506030804020204" pitchFamily="34" charset="-78"/>
                        </a:rPr>
                        <a:t>ردیف</a:t>
                      </a:r>
                      <a:endParaRPr lang="en-US" sz="1400" dirty="0">
                        <a:latin typeface="IRANSansFaNum Medium" panose="020B0506030804020204" pitchFamily="34" charset="-78"/>
                        <a:cs typeface="IRANSansFaNum Medium" panose="020B0506030804020204" pitchFamily="34" charset="-78"/>
                      </a:endParaRPr>
                    </a:p>
                  </a:txBody>
                  <a:tcPr/>
                </a:tc>
                <a:tc>
                  <a:txBody>
                    <a:bodyPr/>
                    <a:lstStyle/>
                    <a:p>
                      <a:pPr algn="ctr" rtl="1"/>
                      <a:r>
                        <a:rPr lang="fa-IR" sz="1400" dirty="0">
                          <a:latin typeface="IRANSansFaNum Medium" panose="020B0506030804020204" pitchFamily="34" charset="-78"/>
                          <a:cs typeface="IRANSansFaNum Medium" panose="020B0506030804020204" pitchFamily="34" charset="-78"/>
                        </a:rPr>
                        <a:t>مرجع</a:t>
                      </a:r>
                      <a:endParaRPr lang="en-US" sz="1400" dirty="0">
                        <a:latin typeface="IRANSansFaNum Medium" panose="020B0506030804020204" pitchFamily="34" charset="-78"/>
                        <a:cs typeface="IRANSansFaNum Medium" panose="020B0506030804020204" pitchFamily="34" charset="-78"/>
                      </a:endParaRPr>
                    </a:p>
                  </a:txBody>
                  <a:tcPr/>
                </a:tc>
                <a:tc>
                  <a:txBody>
                    <a:bodyPr/>
                    <a:lstStyle/>
                    <a:p>
                      <a:pPr algn="ctr" rtl="1"/>
                      <a:r>
                        <a:rPr lang="fa-IR" sz="1400" dirty="0">
                          <a:latin typeface="IRANSansFaNum Medium" panose="020B0506030804020204" pitchFamily="34" charset="-78"/>
                          <a:cs typeface="IRANSansFaNum Medium" panose="020B0506030804020204" pitchFamily="34" charset="-78"/>
                        </a:rPr>
                        <a:t>حوزه کاربرد</a:t>
                      </a:r>
                      <a:endParaRPr lang="en-US" sz="1400" dirty="0">
                        <a:latin typeface="IRANSansFaNum Medium" panose="020B0506030804020204" pitchFamily="34" charset="-78"/>
                        <a:cs typeface="IRANSansFaNum Medium" panose="020B0506030804020204" pitchFamily="34" charset="-78"/>
                      </a:endParaRPr>
                    </a:p>
                  </a:txBody>
                  <a:tcPr/>
                </a:tc>
                <a:extLst>
                  <a:ext uri="{0D108BD9-81ED-4DB2-BD59-A6C34878D82A}">
                    <a16:rowId xmlns:a16="http://schemas.microsoft.com/office/drawing/2014/main" val="3663224377"/>
                  </a:ext>
                </a:extLst>
              </a:tr>
              <a:tr h="370840">
                <a:tc>
                  <a:txBody>
                    <a:bodyPr/>
                    <a:lstStyle/>
                    <a:p>
                      <a:pPr algn="ctr" rtl="1"/>
                      <a:r>
                        <a:rPr lang="en-US" sz="1400" dirty="0">
                          <a:latin typeface="IRANSansFaNum Medium" panose="020B0506030804020204" pitchFamily="34" charset="-78"/>
                          <a:cs typeface="IRANSansFaNum Medium" panose="020B0506030804020204" pitchFamily="34" charset="-78"/>
                        </a:rPr>
                        <a:t>11</a:t>
                      </a:r>
                    </a:p>
                  </a:txBody>
                  <a:tcPr/>
                </a:tc>
                <a:tc>
                  <a:txBody>
                    <a:bodyPr/>
                    <a:lstStyle/>
                    <a:p>
                      <a:pPr algn="l" rtl="0"/>
                      <a:r>
                        <a:rPr lang="en-US" sz="1400" dirty="0">
                          <a:latin typeface="+mn-lt"/>
                          <a:cs typeface="IRANSansFaNum Medium" panose="020B0506030804020204" pitchFamily="34" charset="-78"/>
                        </a:rPr>
                        <a:t>Prince 2</a:t>
                      </a:r>
                    </a:p>
                  </a:txBody>
                  <a:tcPr/>
                </a:tc>
                <a:tc>
                  <a:txBody>
                    <a:bodyPr/>
                    <a:lstStyle/>
                    <a:p>
                      <a:pPr algn="ctr" rtl="1"/>
                      <a:r>
                        <a:rPr lang="fa-IR" sz="1400" dirty="0">
                          <a:latin typeface="IRANSansFaNum Medium" panose="020B0506030804020204" pitchFamily="34" charset="-78"/>
                          <a:cs typeface="IRANSansFaNum Medium" panose="020B0506030804020204" pitchFamily="34" charset="-78"/>
                        </a:rPr>
                        <a:t>نظارت بر اجرا و تحویل‌گیری</a:t>
                      </a:r>
                      <a:endParaRPr lang="en-US" sz="1400" dirty="0">
                        <a:latin typeface="IRANSansFaNum Medium" panose="020B0506030804020204" pitchFamily="34" charset="-78"/>
                        <a:cs typeface="IRANSansFaNum Medium" panose="020B0506030804020204" pitchFamily="34" charset="-78"/>
                      </a:endParaRPr>
                    </a:p>
                  </a:txBody>
                  <a:tcPr/>
                </a:tc>
                <a:extLst>
                  <a:ext uri="{0D108BD9-81ED-4DB2-BD59-A6C34878D82A}">
                    <a16:rowId xmlns:a16="http://schemas.microsoft.com/office/drawing/2014/main" val="1891689993"/>
                  </a:ext>
                </a:extLst>
              </a:tr>
              <a:tr h="370840">
                <a:tc>
                  <a:txBody>
                    <a:bodyPr/>
                    <a:lstStyle/>
                    <a:p>
                      <a:pPr algn="ctr" rtl="1"/>
                      <a:r>
                        <a:rPr lang="en-US" sz="1400" dirty="0">
                          <a:latin typeface="IRANSansFaNum Medium" panose="020B0506030804020204" pitchFamily="34" charset="-78"/>
                          <a:cs typeface="IRANSansFaNum Medium" panose="020B0506030804020204" pitchFamily="34" charset="-78"/>
                        </a:rPr>
                        <a:t>12</a:t>
                      </a:r>
                    </a:p>
                  </a:txBody>
                  <a:tcPr/>
                </a:tc>
                <a:tc>
                  <a:txBody>
                    <a:bodyPr/>
                    <a:lstStyle/>
                    <a:p>
                      <a:pPr algn="l" rtl="0"/>
                      <a:r>
                        <a:rPr lang="en-US" sz="1400" dirty="0">
                          <a:latin typeface="+mn-lt"/>
                          <a:cs typeface="IRANSansFaNum Medium" panose="020B0506030804020204" pitchFamily="34" charset="-78"/>
                        </a:rPr>
                        <a:t>PM</a:t>
                      </a:r>
                      <a:r>
                        <a:rPr lang="en-US" sz="1400" baseline="30000" dirty="0">
                          <a:latin typeface="+mn-lt"/>
                          <a:cs typeface="IRANSansFaNum Medium" panose="020B0506030804020204" pitchFamily="34" charset="-78"/>
                        </a:rPr>
                        <a:t>2</a:t>
                      </a:r>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lang="fa-IR" sz="1400" dirty="0">
                          <a:latin typeface="IRANSansFaNum Medium" panose="020B0506030804020204" pitchFamily="34" charset="-78"/>
                          <a:cs typeface="IRANSansFaNum Medium" panose="020B0506030804020204" pitchFamily="34" charset="-78"/>
                        </a:rPr>
                        <a:t>نظارت بر اجرا و تحویل‌گیری</a:t>
                      </a:r>
                      <a:endParaRPr lang="en-US" sz="1400" dirty="0">
                        <a:latin typeface="IRANSansFaNum Medium" panose="020B0506030804020204" pitchFamily="34" charset="-78"/>
                        <a:cs typeface="IRANSansFaNum Medium" panose="020B0506030804020204" pitchFamily="34" charset="-78"/>
                      </a:endParaRPr>
                    </a:p>
                  </a:txBody>
                  <a:tcPr/>
                </a:tc>
                <a:extLst>
                  <a:ext uri="{0D108BD9-81ED-4DB2-BD59-A6C34878D82A}">
                    <a16:rowId xmlns:a16="http://schemas.microsoft.com/office/drawing/2014/main" val="2727381946"/>
                  </a:ext>
                </a:extLst>
              </a:tr>
              <a:tr h="370840">
                <a:tc>
                  <a:txBody>
                    <a:bodyPr/>
                    <a:lstStyle/>
                    <a:p>
                      <a:pPr algn="ctr" rtl="1"/>
                      <a:r>
                        <a:rPr lang="fa-IR" sz="1400" dirty="0">
                          <a:latin typeface="IRANSansFaNum Medium" panose="020B0506030804020204" pitchFamily="34" charset="-78"/>
                          <a:cs typeface="IRANSansFaNum Medium" panose="020B0506030804020204" pitchFamily="34" charset="-78"/>
                        </a:rPr>
                        <a:t>۱۳</a:t>
                      </a:r>
                      <a:endParaRPr lang="en-US" sz="1400" dirty="0">
                        <a:latin typeface="IRANSansFaNum Medium" panose="020B0506030804020204" pitchFamily="34" charset="-78"/>
                        <a:cs typeface="IRANSansFaNum Medium" panose="020B0506030804020204" pitchFamily="34" charset="-78"/>
                      </a:endParaRPr>
                    </a:p>
                  </a:txBody>
                  <a:tcPr/>
                </a:tc>
                <a:tc>
                  <a:txBody>
                    <a:bodyPr/>
                    <a:lstStyle/>
                    <a:p>
                      <a:pPr algn="l" rtl="0"/>
                      <a:r>
                        <a:rPr lang="en-US" sz="1400" dirty="0">
                          <a:latin typeface="+mn-lt"/>
                          <a:cs typeface="IRANSansFaNum Medium" panose="020B0506030804020204" pitchFamily="34" charset="-78"/>
                        </a:rPr>
                        <a:t>Business Technology Standard, 2023</a:t>
                      </a:r>
                    </a:p>
                  </a:txBody>
                  <a:tcPr/>
                </a:tc>
                <a:tc>
                  <a:txBody>
                    <a:bodyPr/>
                    <a:lstStyle/>
                    <a:p>
                      <a:pPr algn="ctr" rtl="1"/>
                      <a:r>
                        <a:rPr lang="fa-IR" sz="1400" dirty="0">
                          <a:latin typeface="IRANSansFaNum Medium" panose="020B0506030804020204" pitchFamily="34" charset="-78"/>
                          <a:cs typeface="IRANSansFaNum Medium" panose="020B0506030804020204" pitchFamily="34" charset="-78"/>
                        </a:rPr>
                        <a:t>کلیات فرآیند برون‌سپاری</a:t>
                      </a:r>
                      <a:endParaRPr lang="en-US" sz="1400" dirty="0">
                        <a:latin typeface="IRANSansFaNum Medium" panose="020B0506030804020204" pitchFamily="34" charset="-78"/>
                        <a:cs typeface="IRANSansFaNum Medium" panose="020B0506030804020204" pitchFamily="34" charset="-78"/>
                      </a:endParaRPr>
                    </a:p>
                  </a:txBody>
                  <a:tcPr/>
                </a:tc>
                <a:extLst>
                  <a:ext uri="{0D108BD9-81ED-4DB2-BD59-A6C34878D82A}">
                    <a16:rowId xmlns:a16="http://schemas.microsoft.com/office/drawing/2014/main" val="2474196381"/>
                  </a:ext>
                </a:extLst>
              </a:tr>
              <a:tr h="370840">
                <a:tc>
                  <a:txBody>
                    <a:bodyPr/>
                    <a:lstStyle/>
                    <a:p>
                      <a:pPr algn="ctr" rtl="1"/>
                      <a:r>
                        <a:rPr lang="fa-IR" sz="1400" dirty="0">
                          <a:latin typeface="IRANSansFaNum Medium" panose="020B0506030804020204" pitchFamily="34" charset="-78"/>
                          <a:cs typeface="IRANSansFaNum Medium" panose="020B0506030804020204" pitchFamily="34" charset="-78"/>
                        </a:rPr>
                        <a:t>۱۴</a:t>
                      </a:r>
                      <a:endParaRPr lang="en-US" sz="1400" dirty="0">
                        <a:latin typeface="IRANSansFaNum Medium" panose="020B0506030804020204" pitchFamily="34" charset="-78"/>
                        <a:cs typeface="IRANSansFaNum Medium" panose="020B0506030804020204" pitchFamily="34" charset="-78"/>
                      </a:endParaRPr>
                    </a:p>
                  </a:txBody>
                  <a:tcPr/>
                </a:tc>
                <a:tc>
                  <a:txBody>
                    <a:bodyPr/>
                    <a:lstStyle/>
                    <a:p>
                      <a:pPr algn="l" rtl="0"/>
                      <a:r>
                        <a:rPr lang="en-US" sz="1400" dirty="0">
                          <a:latin typeface="+mn-lt"/>
                          <a:cs typeface="IRANSansFaNum Medium" panose="020B0506030804020204" pitchFamily="34" charset="-78"/>
                        </a:rPr>
                        <a:t>ISO/IEC/IEEE 12207</a:t>
                      </a:r>
                    </a:p>
                  </a:txBody>
                  <a:tcPr/>
                </a:tc>
                <a:tc>
                  <a:txBody>
                    <a:bodyPr/>
                    <a:lstStyle/>
                    <a:p>
                      <a:pPr algn="ctr" rtl="1"/>
                      <a:r>
                        <a:rPr lang="fa-IR" sz="1400" dirty="0">
                          <a:latin typeface="IRANSansFaNum Medium" panose="020B0506030804020204" pitchFamily="34" charset="-78"/>
                          <a:cs typeface="IRANSansFaNum Medium" panose="020B0506030804020204" pitchFamily="34" charset="-78"/>
                        </a:rPr>
                        <a:t>مدل کلی زیستچرخ نرم‌افزار</a:t>
                      </a:r>
                      <a:endParaRPr lang="en-US" sz="1400" dirty="0">
                        <a:latin typeface="IRANSansFaNum Medium" panose="020B0506030804020204" pitchFamily="34" charset="-78"/>
                        <a:cs typeface="IRANSansFaNum Medium" panose="020B0506030804020204" pitchFamily="34" charset="-78"/>
                      </a:endParaRPr>
                    </a:p>
                  </a:txBody>
                  <a:tcPr/>
                </a:tc>
                <a:extLst>
                  <a:ext uri="{0D108BD9-81ED-4DB2-BD59-A6C34878D82A}">
                    <a16:rowId xmlns:a16="http://schemas.microsoft.com/office/drawing/2014/main" val="4072761497"/>
                  </a:ext>
                </a:extLst>
              </a:tr>
              <a:tr h="370840">
                <a:tc>
                  <a:txBody>
                    <a:bodyPr/>
                    <a:lstStyle/>
                    <a:p>
                      <a:pPr algn="ctr" rtl="1"/>
                      <a:r>
                        <a:rPr lang="fa-IR" sz="1400" dirty="0">
                          <a:latin typeface="IRANSansFaNum Medium" panose="020B0506030804020204" pitchFamily="34" charset="-78"/>
                          <a:cs typeface="IRANSansFaNum Medium" panose="020B0506030804020204" pitchFamily="34" charset="-78"/>
                        </a:rPr>
                        <a:t>15</a:t>
                      </a:r>
                      <a:endParaRPr lang="en-US" sz="1400" dirty="0">
                        <a:latin typeface="IRANSansFaNum Medium" panose="020B0506030804020204" pitchFamily="34" charset="-78"/>
                        <a:cs typeface="IRANSansFaNum Medium" panose="020B0506030804020204" pitchFamily="34" charset="-78"/>
                      </a:endParaRPr>
                    </a:p>
                  </a:txBody>
                  <a:tcPr/>
                </a:tc>
                <a:tc>
                  <a:txBody>
                    <a:bodyPr/>
                    <a:lstStyle/>
                    <a:p>
                      <a:pPr algn="l" rtl="0"/>
                      <a:r>
                        <a:rPr lang="en-US" sz="1400" dirty="0">
                          <a:latin typeface="+mn-lt"/>
                          <a:cs typeface="IRANSansFaNum Medium" panose="020B0506030804020204" pitchFamily="34" charset="-78"/>
                        </a:rPr>
                        <a:t>ISO/IEC/IEEE 15288</a:t>
                      </a:r>
                    </a:p>
                  </a:txBody>
                  <a:tcPr/>
                </a:tc>
                <a:tc>
                  <a: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1400" b="0" i="0" u="none" strike="noStrike" kern="1200" cap="none" spc="0" normalizeH="0" baseline="0" noProof="0">
                          <a:ln>
                            <a:noFill/>
                          </a:ln>
                          <a:solidFill>
                            <a:prstClr val="black"/>
                          </a:solidFill>
                          <a:effectLst/>
                          <a:uLnTx/>
                          <a:uFillTx/>
                          <a:latin typeface="IRANSansFaNum Medium" panose="020B0506030804020204" pitchFamily="34" charset="-78"/>
                          <a:ea typeface="+mn-ea"/>
                          <a:cs typeface="IRANSansFaNum Medium" panose="020B0506030804020204" pitchFamily="34" charset="-78"/>
                        </a:rPr>
                        <a:t>مدل کلی زیستچرخ نرم‌افزار</a:t>
                      </a:r>
                      <a:endParaRPr lang="en-US" sz="1400" dirty="0">
                        <a:latin typeface="IRANSansFaNum Medium" panose="020B0506030804020204" pitchFamily="34" charset="-78"/>
                        <a:cs typeface="IRANSansFaNum Medium" panose="020B0506030804020204" pitchFamily="34" charset="-78"/>
                      </a:endParaRPr>
                    </a:p>
                  </a:txBody>
                  <a:tcPr/>
                </a:tc>
                <a:extLst>
                  <a:ext uri="{0D108BD9-81ED-4DB2-BD59-A6C34878D82A}">
                    <a16:rowId xmlns:a16="http://schemas.microsoft.com/office/drawing/2014/main" val="2008177178"/>
                  </a:ext>
                </a:extLst>
              </a:tr>
              <a:tr h="370840">
                <a:tc>
                  <a:txBody>
                    <a:bodyPr/>
                    <a:lstStyle/>
                    <a:p>
                      <a:pPr algn="ctr" rtl="1"/>
                      <a:r>
                        <a:rPr lang="en-US" sz="1400" dirty="0">
                          <a:latin typeface="IRANSansFaNum Medium" panose="020B0506030804020204" pitchFamily="34" charset="-78"/>
                          <a:cs typeface="IRANSansFaNum Medium" panose="020B0506030804020204" pitchFamily="34" charset="-78"/>
                        </a:rPr>
                        <a:t>16</a:t>
                      </a:r>
                    </a:p>
                  </a:txBody>
                  <a:tcPr/>
                </a:tc>
                <a:tc>
                  <a:txBody>
                    <a:bodyPr/>
                    <a:lstStyle/>
                    <a:p>
                      <a:pPr algn="l" rtl="0"/>
                      <a:r>
                        <a:rPr lang="en-US" sz="1400" dirty="0">
                          <a:latin typeface="+mn-lt"/>
                          <a:cs typeface="IRANSansFaNum Medium" panose="020B0506030804020204" pitchFamily="34" charset="-78"/>
                        </a:rPr>
                        <a:t>ISO/IEC TR 29110</a:t>
                      </a:r>
                    </a:p>
                  </a:txBody>
                  <a:tcPr/>
                </a:tc>
                <a:tc>
                  <a:txBody>
                    <a:bodyPr/>
                    <a:lstStyle/>
                    <a:p>
                      <a:pPr algn="ctr" rtl="1"/>
                      <a:r>
                        <a:rPr kumimoji="0" lang="fa-IR" sz="1400" b="0" i="0" u="none" strike="noStrike" kern="1200" cap="none" spc="0" normalizeH="0" baseline="0" noProof="0" dirty="0">
                          <a:ln>
                            <a:noFill/>
                          </a:ln>
                          <a:solidFill>
                            <a:prstClr val="black"/>
                          </a:solidFill>
                          <a:effectLst/>
                          <a:uLnTx/>
                          <a:uFillTx/>
                          <a:latin typeface="IRANSansFaNum Medium" panose="020B0506030804020204" pitchFamily="34" charset="-78"/>
                          <a:ea typeface="+mn-ea"/>
                          <a:cs typeface="IRANSansFaNum Medium" panose="020B0506030804020204" pitchFamily="34" charset="-78"/>
                        </a:rPr>
                        <a:t>مدل کلی زیستچرخ نرم‌افزار</a:t>
                      </a:r>
                      <a:endParaRPr lang="en-US" sz="1400" dirty="0">
                        <a:latin typeface="IRANSansFaNum Medium" panose="020B0506030804020204" pitchFamily="34" charset="-78"/>
                        <a:cs typeface="IRANSansFaNum Medium" panose="020B0506030804020204" pitchFamily="34" charset="-78"/>
                      </a:endParaRPr>
                    </a:p>
                  </a:txBody>
                  <a:tcPr/>
                </a:tc>
                <a:extLst>
                  <a:ext uri="{0D108BD9-81ED-4DB2-BD59-A6C34878D82A}">
                    <a16:rowId xmlns:a16="http://schemas.microsoft.com/office/drawing/2014/main" val="878657782"/>
                  </a:ext>
                </a:extLst>
              </a:tr>
              <a:tr h="370840">
                <a:tc>
                  <a:txBody>
                    <a:bodyPr/>
                    <a:lstStyle/>
                    <a:p>
                      <a:pPr algn="ctr" rtl="1"/>
                      <a:r>
                        <a:rPr lang="fa-IR" sz="1400" dirty="0">
                          <a:latin typeface="IRANSansFaNum Medium" panose="020B0506030804020204" pitchFamily="34" charset="-78"/>
                          <a:cs typeface="IRANSansFaNum Medium" panose="020B0506030804020204" pitchFamily="34" charset="-78"/>
                        </a:rPr>
                        <a:t>17</a:t>
                      </a:r>
                      <a:endParaRPr lang="en-US" sz="1400" dirty="0">
                        <a:latin typeface="IRANSansFaNum Medium" panose="020B0506030804020204" pitchFamily="34" charset="-78"/>
                        <a:cs typeface="IRANSansFaNum Medium" panose="020B0506030804020204" pitchFamily="34" charset="-78"/>
                      </a:endParaRPr>
                    </a:p>
                  </a:txBody>
                  <a:tcPr/>
                </a:tc>
                <a:tc>
                  <a:txBody>
                    <a:bodyPr/>
                    <a:lstStyle/>
                    <a:p>
                      <a:pPr algn="l" rtl="0"/>
                      <a:r>
                        <a:rPr lang="fa-IR" sz="1400" dirty="0">
                          <a:latin typeface="+mn-lt"/>
                          <a:cs typeface="IRANSansFaNum Medium" panose="020B0506030804020204" pitchFamily="34" charset="-78"/>
                        </a:rPr>
                        <a:t>آئین‌نامه خرید خدمات مشاوره (بند ه ماده ۲۹)</a:t>
                      </a:r>
                      <a:endParaRPr lang="en-US" sz="1400" dirty="0">
                        <a:latin typeface="+mn-lt"/>
                        <a:cs typeface="IRANSansFaNum Medium" panose="020B0506030804020204" pitchFamily="34" charset="-78"/>
                      </a:endParaRPr>
                    </a:p>
                  </a:txBody>
                  <a:tcPr/>
                </a:tc>
                <a:tc>
                  <a:txBody>
                    <a:bodyPr/>
                    <a:lstStyle/>
                    <a:p>
                      <a:pPr algn="ctr" rtl="1"/>
                      <a:r>
                        <a:rPr lang="fa-IR" sz="1400" dirty="0">
                          <a:latin typeface="IRANSansFaNum Medium" panose="020B0506030804020204" pitchFamily="34" charset="-78"/>
                          <a:cs typeface="IRANSansFaNum Medium" panose="020B0506030804020204" pitchFamily="34" charset="-78"/>
                        </a:rPr>
                        <a:t>کلیات فرآیند برون‌سپاری</a:t>
                      </a:r>
                      <a:endParaRPr lang="en-US" sz="1400" dirty="0">
                        <a:latin typeface="IRANSansFaNum Medium" panose="020B0506030804020204" pitchFamily="34" charset="-78"/>
                        <a:cs typeface="IRANSansFaNum Medium" panose="020B0506030804020204" pitchFamily="34" charset="-78"/>
                      </a:endParaRPr>
                    </a:p>
                  </a:txBody>
                  <a:tcPr/>
                </a:tc>
                <a:extLst>
                  <a:ext uri="{0D108BD9-81ED-4DB2-BD59-A6C34878D82A}">
                    <a16:rowId xmlns:a16="http://schemas.microsoft.com/office/drawing/2014/main" val="1223595122"/>
                  </a:ext>
                </a:extLst>
              </a:tr>
            </a:tbl>
          </a:graphicData>
        </a:graphic>
      </p:graphicFrame>
    </p:spTree>
    <p:extLst>
      <p:ext uri="{BB962C8B-B14F-4D97-AF65-F5344CB8AC3E}">
        <p14:creationId xmlns:p14="http://schemas.microsoft.com/office/powerpoint/2010/main" val="67311958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90449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B6F15528-21DE-4FAA-801E-634DDDAF4B2B}" type="slidenum">
              <a:rPr lang="en-US" smtClean="0"/>
              <a:pPr/>
              <a:t>6</a:t>
            </a:fld>
            <a:endParaRPr lang="en-US" dirty="0"/>
          </a:p>
        </p:txBody>
      </p:sp>
      <p:sp>
        <p:nvSpPr>
          <p:cNvPr id="16" name="Rounded Rectangle 15"/>
          <p:cNvSpPr/>
          <p:nvPr/>
        </p:nvSpPr>
        <p:spPr>
          <a:xfrm>
            <a:off x="457200" y="57150"/>
            <a:ext cx="7696200" cy="304800"/>
          </a:xfrm>
          <a:prstGeom prst="roundRect">
            <a:avLst/>
          </a:prstGeom>
          <a:gradFill flip="none" rotWithShape="1">
            <a:gsLst>
              <a:gs pos="50000">
                <a:schemeClr val="accent6">
                  <a:lumMod val="75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a-IR" dirty="0">
                <a:solidFill>
                  <a:schemeClr val="bg1"/>
                </a:solidFill>
                <a:latin typeface="IRANSansFaNum Black" panose="020B0506030804020204" pitchFamily="34" charset="-78"/>
                <a:cs typeface="IRANSansFaNum Black" panose="020B0506030804020204" pitchFamily="34" charset="-78"/>
              </a:rPr>
              <a:t>جایگاه گزارش حاضر در فرآیند اجرای پروژه</a:t>
            </a:r>
            <a:endParaRPr lang="en-US" dirty="0">
              <a:solidFill>
                <a:schemeClr val="bg1"/>
              </a:solidFill>
              <a:latin typeface="IRANSansFaNum Black" panose="020B0506030804020204" pitchFamily="34" charset="-78"/>
              <a:cs typeface="IRANSansFaNum Black" panose="020B0506030804020204" pitchFamily="34" charset="-78"/>
            </a:endParaRPr>
          </a:p>
        </p:txBody>
      </p:sp>
      <p:pic>
        <p:nvPicPr>
          <p:cNvPr id="4" name="Picture 3">
            <a:extLst>
              <a:ext uri="{FF2B5EF4-FFF2-40B4-BE49-F238E27FC236}">
                <a16:creationId xmlns:a16="http://schemas.microsoft.com/office/drawing/2014/main" id="{4EDE7032-6DDA-5E33-B5D9-501E0B4C618C}"/>
              </a:ext>
            </a:extLst>
          </p:cNvPr>
          <p:cNvPicPr>
            <a:picLocks noChangeAspect="1"/>
          </p:cNvPicPr>
          <p:nvPr/>
        </p:nvPicPr>
        <p:blipFill>
          <a:blip r:embed="rId2"/>
          <a:stretch>
            <a:fillRect/>
          </a:stretch>
        </p:blipFill>
        <p:spPr>
          <a:xfrm>
            <a:off x="1600200" y="390071"/>
            <a:ext cx="5599510" cy="4555533"/>
          </a:xfrm>
          <a:prstGeom prst="rect">
            <a:avLst/>
          </a:prstGeom>
        </p:spPr>
      </p:pic>
      <p:sp>
        <p:nvSpPr>
          <p:cNvPr id="2" name="Rounded Rectangle 1"/>
          <p:cNvSpPr/>
          <p:nvPr/>
        </p:nvSpPr>
        <p:spPr>
          <a:xfrm>
            <a:off x="2971800" y="390070"/>
            <a:ext cx="2819400" cy="352879"/>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937366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BEC2DF1-2C23-98E0-FFB2-163EBB61D7A7}"/>
              </a:ext>
            </a:extLst>
          </p:cNvPr>
          <p:cNvSpPr>
            <a:spLocks noGrp="1"/>
          </p:cNvSpPr>
          <p:nvPr>
            <p:ph type="sldNum" sz="quarter" idx="12"/>
          </p:nvPr>
        </p:nvSpPr>
        <p:spPr>
          <a:xfrm>
            <a:off x="6096000" y="4851559"/>
            <a:ext cx="2133600" cy="273844"/>
          </a:xfrm>
        </p:spPr>
        <p:txBody>
          <a:bodyPr/>
          <a:lstStyle/>
          <a:p>
            <a:fld id="{FB2BCEF7-9799-47E0-A3AE-BFA266A1EC0D}" type="slidenum">
              <a:rPr lang="en-US" smtClean="0"/>
              <a:pPr/>
              <a:t>7</a:t>
            </a:fld>
            <a:endParaRPr lang="en-US" dirty="0"/>
          </a:p>
        </p:txBody>
      </p:sp>
      <p:pic>
        <p:nvPicPr>
          <p:cNvPr id="5" name="Picture 4">
            <a:extLst>
              <a:ext uri="{FF2B5EF4-FFF2-40B4-BE49-F238E27FC236}">
                <a16:creationId xmlns:a16="http://schemas.microsoft.com/office/drawing/2014/main" id="{C9CF4B7A-BC26-2ABA-256C-A2242CCE2AAF}"/>
              </a:ext>
            </a:extLst>
          </p:cNvPr>
          <p:cNvPicPr>
            <a:picLocks noChangeAspect="1"/>
          </p:cNvPicPr>
          <p:nvPr/>
        </p:nvPicPr>
        <p:blipFill>
          <a:blip r:embed="rId2">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0" y="0"/>
            <a:ext cx="8229600" cy="5173504"/>
          </a:xfrm>
          <a:prstGeom prst="rect">
            <a:avLst/>
          </a:prstGeom>
        </p:spPr>
      </p:pic>
      <p:sp>
        <p:nvSpPr>
          <p:cNvPr id="4" name="Text Placeholder 3">
            <a:extLst>
              <a:ext uri="{FF2B5EF4-FFF2-40B4-BE49-F238E27FC236}">
                <a16:creationId xmlns:a16="http://schemas.microsoft.com/office/drawing/2014/main" id="{EC77F38B-911C-3BE7-672E-0FCDF64983D7}"/>
              </a:ext>
            </a:extLst>
          </p:cNvPr>
          <p:cNvSpPr>
            <a:spLocks noGrp="1"/>
          </p:cNvSpPr>
          <p:nvPr>
            <p:ph type="body" sz="quarter" idx="11"/>
          </p:nvPr>
        </p:nvSpPr>
        <p:spPr>
          <a:xfrm>
            <a:off x="3276600" y="666750"/>
            <a:ext cx="4381500" cy="2571749"/>
          </a:xfrm>
        </p:spPr>
        <p:txBody>
          <a:bodyPr/>
          <a:lstStyle/>
          <a:p>
            <a:pPr>
              <a:spcBef>
                <a:spcPts val="1680"/>
              </a:spcBef>
            </a:pPr>
            <a:r>
              <a:rPr lang="fa-IR" sz="4000" dirty="0">
                <a:solidFill>
                  <a:schemeClr val="tx2"/>
                </a:solidFill>
              </a:rPr>
              <a:t>فرآیند کلی برون‌سپاری پروژه‌های نرم‌افزاری</a:t>
            </a:r>
          </a:p>
        </p:txBody>
      </p:sp>
    </p:spTree>
    <p:extLst>
      <p:ext uri="{BB962C8B-B14F-4D97-AF65-F5344CB8AC3E}">
        <p14:creationId xmlns:p14="http://schemas.microsoft.com/office/powerpoint/2010/main" val="75598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B6F15528-21DE-4FAA-801E-634DDDAF4B2B}" type="slidenum">
              <a:rPr lang="en-US" smtClean="0"/>
              <a:pPr/>
              <a:t>8</a:t>
            </a:fld>
            <a:endParaRPr lang="en-US" dirty="0"/>
          </a:p>
        </p:txBody>
      </p:sp>
      <p:sp>
        <p:nvSpPr>
          <p:cNvPr id="16" name="Rounded Rectangle 15"/>
          <p:cNvSpPr/>
          <p:nvPr/>
        </p:nvSpPr>
        <p:spPr>
          <a:xfrm>
            <a:off x="457200" y="57150"/>
            <a:ext cx="7696200" cy="304800"/>
          </a:xfrm>
          <a:prstGeom prst="roundRect">
            <a:avLst/>
          </a:prstGeom>
          <a:gradFill flip="none" rotWithShape="1">
            <a:gsLst>
              <a:gs pos="50000">
                <a:schemeClr val="accent6">
                  <a:lumMod val="75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dirty="0">
                <a:solidFill>
                  <a:schemeClr val="bg1"/>
                </a:solidFill>
                <a:latin typeface="IRANSansFaNum Black" panose="020B0506030804020204" pitchFamily="34" charset="-78"/>
                <a:cs typeface="IRANSansFaNum Black" panose="020B0506030804020204" pitchFamily="34" charset="-78"/>
              </a:rPr>
              <a:t>الگوی کلی برون‌سپاری پروژه‌های نرم‌افزاری در نماتن ۱</a:t>
            </a:r>
          </a:p>
        </p:txBody>
      </p:sp>
      <p:sp>
        <p:nvSpPr>
          <p:cNvPr id="7" name="Text Box 2">
            <a:extLst>
              <a:ext uri="{FF2B5EF4-FFF2-40B4-BE49-F238E27FC236}">
                <a16:creationId xmlns:a16="http://schemas.microsoft.com/office/drawing/2014/main" id="{28D7F1D8-A27A-764D-DDCB-596E8BA20AC0}"/>
              </a:ext>
            </a:extLst>
          </p:cNvPr>
          <p:cNvSpPr txBox="1">
            <a:spLocks noChangeArrowheads="1"/>
          </p:cNvSpPr>
          <p:nvPr/>
        </p:nvSpPr>
        <p:spPr bwMode="auto">
          <a:xfrm>
            <a:off x="3200400" y="460375"/>
            <a:ext cx="4776787" cy="4124206"/>
          </a:xfrm>
          <a:prstGeom prst="rect">
            <a:avLst/>
          </a:prstGeom>
          <a:noFill/>
          <a:ln w="9525">
            <a:noFill/>
            <a:miter lim="800000"/>
            <a:headEnd/>
            <a:tailEnd/>
          </a:ln>
          <a:effectLst/>
        </p:spPr>
        <p:txBody>
          <a:bodyPr wrap="square">
            <a:spAutoFit/>
          </a:bodyPr>
          <a:lstStyle/>
          <a:p>
            <a:pPr marL="457200" indent="-457200" algn="r" rtl="1" eaLnBrk="1" hangingPunct="1">
              <a:lnSpc>
                <a:spcPct val="180000"/>
              </a:lnSpc>
              <a:spcBef>
                <a:spcPct val="50000"/>
              </a:spcBef>
              <a:buFont typeface="Wingdings" pitchFamily="2" charset="2"/>
              <a:buChar char="v"/>
            </a:pPr>
            <a:r>
              <a:rPr lang="fa-IR" sz="2000" b="1" dirty="0">
                <a:latin typeface="IRANSansFaNum Medium" panose="020B0506030804020204" pitchFamily="34" charset="-78"/>
                <a:cs typeface="IRANSansFaNum Medium" panose="020B0506030804020204" pitchFamily="34" charset="-78"/>
              </a:rPr>
              <a:t>مشاوره پرو</a:t>
            </a:r>
            <a:r>
              <a:rPr lang="ar-SA" sz="2000" b="1" dirty="0">
                <a:latin typeface="IRANSansFaNum Medium" panose="020B0506030804020204" pitchFamily="34" charset="-78"/>
                <a:cs typeface="IRANSansFaNum Medium" panose="020B0506030804020204" pitchFamily="34" charset="-78"/>
              </a:rPr>
              <a:t>ژ</a:t>
            </a:r>
            <a:r>
              <a:rPr lang="fa-IR" sz="2000" b="1" dirty="0">
                <a:latin typeface="IRANSansFaNum Medium" panose="020B0506030804020204" pitchFamily="34" charset="-78"/>
                <a:cs typeface="IRANSansFaNum Medium" panose="020B0506030804020204" pitchFamily="34" charset="-78"/>
              </a:rPr>
              <a:t>ه‌های نرم‌افزاری</a:t>
            </a:r>
          </a:p>
          <a:p>
            <a:pPr marL="457200" indent="-457200" algn="r" rtl="1" eaLnBrk="1" hangingPunct="1">
              <a:lnSpc>
                <a:spcPct val="180000"/>
              </a:lnSpc>
              <a:spcBef>
                <a:spcPct val="50000"/>
              </a:spcBef>
              <a:buFont typeface="Wingdings" pitchFamily="2" charset="2"/>
              <a:buChar char="v"/>
            </a:pPr>
            <a:r>
              <a:rPr lang="fa-IR" sz="2000" b="1" dirty="0">
                <a:latin typeface="IRANSansFaNum Medium" panose="020B0506030804020204" pitchFamily="34" charset="-78"/>
                <a:cs typeface="IRANSansFaNum Medium" panose="020B0506030804020204" pitchFamily="34" charset="-78"/>
              </a:rPr>
              <a:t>تهيه درخواست برای ارائه پيشنهاد </a:t>
            </a:r>
            <a:r>
              <a:rPr lang="en-US" sz="2000" b="1" dirty="0">
                <a:latin typeface="IRANSansFaNum Medium" panose="020B0506030804020204" pitchFamily="34" charset="-78"/>
                <a:cs typeface="IRANSansFaNum Medium" panose="020B0506030804020204" pitchFamily="34" charset="-78"/>
              </a:rPr>
              <a:t>(RFP)</a:t>
            </a:r>
          </a:p>
          <a:p>
            <a:pPr marL="457200" indent="-457200" algn="r" rtl="1" eaLnBrk="1" hangingPunct="1">
              <a:lnSpc>
                <a:spcPct val="180000"/>
              </a:lnSpc>
              <a:spcBef>
                <a:spcPct val="50000"/>
              </a:spcBef>
              <a:buFont typeface="Wingdings" pitchFamily="2" charset="2"/>
              <a:buChar char="v"/>
            </a:pPr>
            <a:r>
              <a:rPr lang="fa-IR" sz="2000" b="1" dirty="0">
                <a:latin typeface="IRANSansFaNum Medium" panose="020B0506030804020204" pitchFamily="34" charset="-78"/>
                <a:cs typeface="IRANSansFaNum Medium" panose="020B0506030804020204" pitchFamily="34" charset="-78"/>
              </a:rPr>
              <a:t>نظارت بر پرو</a:t>
            </a:r>
            <a:r>
              <a:rPr lang="ar-SA" sz="2000" b="1" dirty="0">
                <a:latin typeface="IRANSansFaNum Medium" panose="020B0506030804020204" pitchFamily="34" charset="-78"/>
                <a:cs typeface="IRANSansFaNum Medium" panose="020B0506030804020204" pitchFamily="34" charset="-78"/>
              </a:rPr>
              <a:t>ژ</a:t>
            </a:r>
            <a:r>
              <a:rPr lang="fa-IR" sz="2000" b="1" dirty="0">
                <a:latin typeface="IRANSansFaNum Medium" panose="020B0506030804020204" pitchFamily="34" charset="-78"/>
                <a:cs typeface="IRANSansFaNum Medium" panose="020B0506030804020204" pitchFamily="34" charset="-78"/>
              </a:rPr>
              <a:t>ه‌های نرم‌افزاری</a:t>
            </a:r>
          </a:p>
          <a:p>
            <a:pPr marL="457200" indent="-457200" algn="r" rtl="1" eaLnBrk="1" hangingPunct="1">
              <a:lnSpc>
                <a:spcPct val="180000"/>
              </a:lnSpc>
              <a:spcBef>
                <a:spcPct val="50000"/>
              </a:spcBef>
              <a:buFont typeface="Wingdings" pitchFamily="2" charset="2"/>
              <a:buChar char="v"/>
            </a:pPr>
            <a:r>
              <a:rPr lang="fa-IR" sz="2000" b="1" dirty="0">
                <a:latin typeface="IRANSansFaNum Medium" panose="020B0506030804020204" pitchFamily="34" charset="-78"/>
                <a:cs typeface="IRANSansFaNum Medium" panose="020B0506030804020204" pitchFamily="34" charset="-78"/>
              </a:rPr>
              <a:t>ارائه پيشنهاد</a:t>
            </a:r>
          </a:p>
          <a:p>
            <a:pPr marL="457200" indent="-457200" algn="r" rtl="1" eaLnBrk="1" hangingPunct="1">
              <a:lnSpc>
                <a:spcPct val="180000"/>
              </a:lnSpc>
              <a:spcBef>
                <a:spcPct val="50000"/>
              </a:spcBef>
              <a:buFont typeface="Wingdings" pitchFamily="2" charset="2"/>
              <a:buChar char="v"/>
            </a:pPr>
            <a:r>
              <a:rPr lang="fa-IR" sz="2000" b="1" dirty="0">
                <a:latin typeface="IRANSansFaNum Medium" panose="020B0506030804020204" pitchFamily="34" charset="-78"/>
                <a:cs typeface="IRANSansFaNum Medium" panose="020B0506030804020204" pitchFamily="34" charset="-78"/>
              </a:rPr>
              <a:t>ارزيابی پيشنهاد</a:t>
            </a:r>
          </a:p>
          <a:p>
            <a:pPr marL="457200" indent="-457200" algn="r" rtl="1" eaLnBrk="1" hangingPunct="1">
              <a:lnSpc>
                <a:spcPct val="180000"/>
              </a:lnSpc>
              <a:spcBef>
                <a:spcPct val="50000"/>
              </a:spcBef>
              <a:buFont typeface="Wingdings" pitchFamily="2" charset="2"/>
              <a:buChar char="v"/>
            </a:pPr>
            <a:r>
              <a:rPr lang="fa-IR" sz="2000" b="1" dirty="0">
                <a:latin typeface="IRANSansFaNum Medium" panose="020B0506030804020204" pitchFamily="34" charset="-78"/>
                <a:cs typeface="IRANSansFaNum Medium" panose="020B0506030804020204" pitchFamily="34" charset="-78"/>
              </a:rPr>
              <a:t>پيمان‌نامه نرم‌افزاری</a:t>
            </a:r>
          </a:p>
        </p:txBody>
      </p:sp>
      <p:sp>
        <p:nvSpPr>
          <p:cNvPr id="8" name="Rectangle 6">
            <a:extLst>
              <a:ext uri="{FF2B5EF4-FFF2-40B4-BE49-F238E27FC236}">
                <a16:creationId xmlns:a16="http://schemas.microsoft.com/office/drawing/2014/main" id="{574203AB-007E-A314-6DD3-CA9963F15CB6}"/>
              </a:ext>
            </a:extLst>
          </p:cNvPr>
          <p:cNvSpPr>
            <a:spLocks noChangeArrowheads="1"/>
          </p:cNvSpPr>
          <p:nvPr/>
        </p:nvSpPr>
        <p:spPr bwMode="auto">
          <a:xfrm>
            <a:off x="1066800" y="460375"/>
            <a:ext cx="1944687" cy="360363"/>
          </a:xfrm>
          <a:prstGeom prst="rect">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lgn="ctr"/>
            <a:r>
              <a:rPr lang="fa-IR" b="1">
                <a:latin typeface="IRANSansFaNum Medium" panose="020B0506030804020204" pitchFamily="34" charset="-78"/>
                <a:cs typeface="IRANSansFaNum Medium" panose="020B0506030804020204" pitchFamily="34" charset="-78"/>
              </a:rPr>
              <a:t>انتخاب مشاور</a:t>
            </a:r>
            <a:endParaRPr lang="en-US" b="1">
              <a:latin typeface="IRANSansFaNum Medium" panose="020B0506030804020204" pitchFamily="34" charset="-78"/>
              <a:cs typeface="IRANSansFaNum Medium" panose="020B0506030804020204" pitchFamily="34" charset="-78"/>
            </a:endParaRPr>
          </a:p>
        </p:txBody>
      </p:sp>
      <p:sp>
        <p:nvSpPr>
          <p:cNvPr id="9" name="AutoShape 7">
            <a:extLst>
              <a:ext uri="{FF2B5EF4-FFF2-40B4-BE49-F238E27FC236}">
                <a16:creationId xmlns:a16="http://schemas.microsoft.com/office/drawing/2014/main" id="{A8F0AAC7-5476-7BC4-842E-A372EE8C01D8}"/>
              </a:ext>
            </a:extLst>
          </p:cNvPr>
          <p:cNvSpPr>
            <a:spLocks noChangeArrowheads="1"/>
          </p:cNvSpPr>
          <p:nvPr/>
        </p:nvSpPr>
        <p:spPr bwMode="auto">
          <a:xfrm rot="5400000">
            <a:off x="1895475" y="855662"/>
            <a:ext cx="287338" cy="360363"/>
          </a:xfrm>
          <a:prstGeom prst="homePlate">
            <a:avLst>
              <a:gd name="adj" fmla="val 100000"/>
            </a:avLst>
          </a:prstGeom>
          <a:solidFill>
            <a:schemeClr val="accent2"/>
          </a:solidFill>
          <a:ln w="9525">
            <a:solidFill>
              <a:schemeClr val="tx1"/>
            </a:solidFill>
            <a:miter lim="800000"/>
            <a:headEnd/>
            <a:tailEnd/>
          </a:ln>
          <a:effectLst/>
        </p:spPr>
        <p:txBody>
          <a:bodyPr wrap="none" anchor="ctr"/>
          <a:lstStyle/>
          <a:p>
            <a:endParaRPr lang="en-US">
              <a:latin typeface="IRANSansFaNum Medium" panose="020B0506030804020204" pitchFamily="34" charset="-78"/>
              <a:cs typeface="IRANSansFaNum Medium" panose="020B0506030804020204" pitchFamily="34" charset="-78"/>
            </a:endParaRPr>
          </a:p>
        </p:txBody>
      </p:sp>
      <p:sp>
        <p:nvSpPr>
          <p:cNvPr id="10" name="Rectangle 8">
            <a:extLst>
              <a:ext uri="{FF2B5EF4-FFF2-40B4-BE49-F238E27FC236}">
                <a16:creationId xmlns:a16="http://schemas.microsoft.com/office/drawing/2014/main" id="{5551BD42-2FD8-6AFD-FDD3-89C79FFDB729}"/>
              </a:ext>
            </a:extLst>
          </p:cNvPr>
          <p:cNvSpPr>
            <a:spLocks noChangeArrowheads="1"/>
          </p:cNvSpPr>
          <p:nvPr/>
        </p:nvSpPr>
        <p:spPr bwMode="auto">
          <a:xfrm>
            <a:off x="1066800" y="1252538"/>
            <a:ext cx="1944687" cy="360362"/>
          </a:xfrm>
          <a:prstGeom prst="rect">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lgn="ctr" rtl="1"/>
            <a:r>
              <a:rPr lang="fa-IR" b="1">
                <a:latin typeface="IRANSansFaNum Medium" panose="020B0506030804020204" pitchFamily="34" charset="-78"/>
                <a:cs typeface="IRANSansFaNum Medium" panose="020B0506030804020204" pitchFamily="34" charset="-78"/>
              </a:rPr>
              <a:t>تهيه </a:t>
            </a:r>
            <a:r>
              <a:rPr lang="en-US" b="1">
                <a:latin typeface="IRANSansFaNum Medium" panose="020B0506030804020204" pitchFamily="34" charset="-78"/>
                <a:cs typeface="IRANSansFaNum Medium" panose="020B0506030804020204" pitchFamily="34" charset="-78"/>
              </a:rPr>
              <a:t>RFP</a:t>
            </a:r>
          </a:p>
        </p:txBody>
      </p:sp>
      <p:sp>
        <p:nvSpPr>
          <p:cNvPr id="11" name="AutoShape 9">
            <a:extLst>
              <a:ext uri="{FF2B5EF4-FFF2-40B4-BE49-F238E27FC236}">
                <a16:creationId xmlns:a16="http://schemas.microsoft.com/office/drawing/2014/main" id="{A0B05B32-6F26-FD95-F4E6-92EEAD0DC4E9}"/>
              </a:ext>
            </a:extLst>
          </p:cNvPr>
          <p:cNvSpPr>
            <a:spLocks noChangeArrowheads="1"/>
          </p:cNvSpPr>
          <p:nvPr/>
        </p:nvSpPr>
        <p:spPr bwMode="auto">
          <a:xfrm rot="5400000">
            <a:off x="1895475" y="1647825"/>
            <a:ext cx="287337" cy="360363"/>
          </a:xfrm>
          <a:prstGeom prst="homePlate">
            <a:avLst>
              <a:gd name="adj" fmla="val 100000"/>
            </a:avLst>
          </a:prstGeom>
          <a:solidFill>
            <a:schemeClr val="accent2"/>
          </a:solidFill>
          <a:ln w="9525">
            <a:solidFill>
              <a:schemeClr val="tx1"/>
            </a:solidFill>
            <a:miter lim="800000"/>
            <a:headEnd/>
            <a:tailEnd/>
          </a:ln>
          <a:effectLst/>
        </p:spPr>
        <p:txBody>
          <a:bodyPr wrap="none" anchor="ctr"/>
          <a:lstStyle/>
          <a:p>
            <a:endParaRPr lang="en-US">
              <a:latin typeface="IRANSansFaNum Medium" panose="020B0506030804020204" pitchFamily="34" charset="-78"/>
              <a:cs typeface="IRANSansFaNum Medium" panose="020B0506030804020204" pitchFamily="34" charset="-78"/>
            </a:endParaRPr>
          </a:p>
        </p:txBody>
      </p:sp>
      <p:sp>
        <p:nvSpPr>
          <p:cNvPr id="12" name="Rectangle 10">
            <a:extLst>
              <a:ext uri="{FF2B5EF4-FFF2-40B4-BE49-F238E27FC236}">
                <a16:creationId xmlns:a16="http://schemas.microsoft.com/office/drawing/2014/main" id="{7135B2C5-4BF5-21CC-B2D6-08470F7DB1D9}"/>
              </a:ext>
            </a:extLst>
          </p:cNvPr>
          <p:cNvSpPr>
            <a:spLocks noChangeArrowheads="1"/>
          </p:cNvSpPr>
          <p:nvPr/>
        </p:nvSpPr>
        <p:spPr bwMode="auto">
          <a:xfrm>
            <a:off x="1066800" y="2044700"/>
            <a:ext cx="1944687" cy="360363"/>
          </a:xfrm>
          <a:prstGeom prst="rect">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lgn="ctr" rtl="1"/>
            <a:r>
              <a:rPr lang="fa-IR" b="1">
                <a:latin typeface="IRANSansFaNum Medium" panose="020B0506030804020204" pitchFamily="34" charset="-78"/>
                <a:cs typeface="IRANSansFaNum Medium" panose="020B0506030804020204" pitchFamily="34" charset="-78"/>
              </a:rPr>
              <a:t>انتخاب ناظر</a:t>
            </a:r>
            <a:endParaRPr lang="en-US" b="1">
              <a:latin typeface="IRANSansFaNum Medium" panose="020B0506030804020204" pitchFamily="34" charset="-78"/>
              <a:cs typeface="IRANSansFaNum Medium" panose="020B0506030804020204" pitchFamily="34" charset="-78"/>
            </a:endParaRPr>
          </a:p>
        </p:txBody>
      </p:sp>
      <p:sp>
        <p:nvSpPr>
          <p:cNvPr id="14" name="AutoShape 11">
            <a:extLst>
              <a:ext uri="{FF2B5EF4-FFF2-40B4-BE49-F238E27FC236}">
                <a16:creationId xmlns:a16="http://schemas.microsoft.com/office/drawing/2014/main" id="{30EDE7EE-FD2E-97BD-9516-FF48FA521CEE}"/>
              </a:ext>
            </a:extLst>
          </p:cNvPr>
          <p:cNvSpPr>
            <a:spLocks noChangeArrowheads="1"/>
          </p:cNvSpPr>
          <p:nvPr/>
        </p:nvSpPr>
        <p:spPr bwMode="auto">
          <a:xfrm rot="5400000">
            <a:off x="1895475" y="2441575"/>
            <a:ext cx="287337" cy="360363"/>
          </a:xfrm>
          <a:prstGeom prst="homePlate">
            <a:avLst>
              <a:gd name="adj" fmla="val 100000"/>
            </a:avLst>
          </a:prstGeom>
          <a:solidFill>
            <a:schemeClr val="accent2"/>
          </a:solidFill>
          <a:ln w="9525">
            <a:solidFill>
              <a:schemeClr val="tx1"/>
            </a:solidFill>
            <a:miter lim="800000"/>
            <a:headEnd/>
            <a:tailEnd/>
          </a:ln>
          <a:effectLst/>
        </p:spPr>
        <p:txBody>
          <a:bodyPr wrap="none" anchor="ctr"/>
          <a:lstStyle/>
          <a:p>
            <a:endParaRPr lang="en-US">
              <a:latin typeface="IRANSansFaNum Medium" panose="020B0506030804020204" pitchFamily="34" charset="-78"/>
              <a:cs typeface="IRANSansFaNum Medium" panose="020B0506030804020204" pitchFamily="34" charset="-78"/>
            </a:endParaRPr>
          </a:p>
        </p:txBody>
      </p:sp>
      <p:sp>
        <p:nvSpPr>
          <p:cNvPr id="15" name="Rectangle 12">
            <a:extLst>
              <a:ext uri="{FF2B5EF4-FFF2-40B4-BE49-F238E27FC236}">
                <a16:creationId xmlns:a16="http://schemas.microsoft.com/office/drawing/2014/main" id="{6E872AF8-0020-6D61-59FB-B344439FD65C}"/>
              </a:ext>
            </a:extLst>
          </p:cNvPr>
          <p:cNvSpPr>
            <a:spLocks noChangeArrowheads="1"/>
          </p:cNvSpPr>
          <p:nvPr/>
        </p:nvSpPr>
        <p:spPr bwMode="auto">
          <a:xfrm>
            <a:off x="1066800" y="2836863"/>
            <a:ext cx="1944687" cy="360362"/>
          </a:xfrm>
          <a:prstGeom prst="rect">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lgn="ctr" rtl="1"/>
            <a:r>
              <a:rPr lang="fa-IR" b="1">
                <a:latin typeface="IRANSansFaNum Medium" panose="020B0506030804020204" pitchFamily="34" charset="-78"/>
                <a:cs typeface="IRANSansFaNum Medium" panose="020B0506030804020204" pitchFamily="34" charset="-78"/>
              </a:rPr>
              <a:t>دريافت پيشنهاد</a:t>
            </a:r>
            <a:endParaRPr lang="en-US" b="1">
              <a:latin typeface="IRANSansFaNum Medium" panose="020B0506030804020204" pitchFamily="34" charset="-78"/>
              <a:cs typeface="IRANSansFaNum Medium" panose="020B0506030804020204" pitchFamily="34" charset="-78"/>
            </a:endParaRPr>
          </a:p>
        </p:txBody>
      </p:sp>
      <p:sp>
        <p:nvSpPr>
          <p:cNvPr id="17" name="AutoShape 13">
            <a:extLst>
              <a:ext uri="{FF2B5EF4-FFF2-40B4-BE49-F238E27FC236}">
                <a16:creationId xmlns:a16="http://schemas.microsoft.com/office/drawing/2014/main" id="{83BDAA2E-4DFD-A370-1FDA-6ED3AB740031}"/>
              </a:ext>
            </a:extLst>
          </p:cNvPr>
          <p:cNvSpPr>
            <a:spLocks noChangeArrowheads="1"/>
          </p:cNvSpPr>
          <p:nvPr/>
        </p:nvSpPr>
        <p:spPr bwMode="auto">
          <a:xfrm rot="5400000">
            <a:off x="1895475" y="3232150"/>
            <a:ext cx="287337" cy="360363"/>
          </a:xfrm>
          <a:prstGeom prst="homePlate">
            <a:avLst>
              <a:gd name="adj" fmla="val 100000"/>
            </a:avLst>
          </a:prstGeom>
          <a:solidFill>
            <a:schemeClr val="accent2"/>
          </a:solidFill>
          <a:ln w="9525">
            <a:solidFill>
              <a:schemeClr val="tx1"/>
            </a:solidFill>
            <a:miter lim="800000"/>
            <a:headEnd/>
            <a:tailEnd/>
          </a:ln>
          <a:effectLst/>
        </p:spPr>
        <p:txBody>
          <a:bodyPr wrap="none" anchor="ctr"/>
          <a:lstStyle/>
          <a:p>
            <a:endParaRPr lang="en-US">
              <a:latin typeface="IRANSansFaNum Medium" panose="020B0506030804020204" pitchFamily="34" charset="-78"/>
              <a:cs typeface="IRANSansFaNum Medium" panose="020B0506030804020204" pitchFamily="34" charset="-78"/>
            </a:endParaRPr>
          </a:p>
        </p:txBody>
      </p:sp>
      <p:sp>
        <p:nvSpPr>
          <p:cNvPr id="18" name="Rectangle 14">
            <a:extLst>
              <a:ext uri="{FF2B5EF4-FFF2-40B4-BE49-F238E27FC236}">
                <a16:creationId xmlns:a16="http://schemas.microsoft.com/office/drawing/2014/main" id="{846D5818-9204-5009-E9CB-1E63A1B4A8B8}"/>
              </a:ext>
            </a:extLst>
          </p:cNvPr>
          <p:cNvSpPr>
            <a:spLocks noChangeArrowheads="1"/>
          </p:cNvSpPr>
          <p:nvPr/>
        </p:nvSpPr>
        <p:spPr bwMode="auto">
          <a:xfrm>
            <a:off x="1066800" y="3629025"/>
            <a:ext cx="1944687" cy="360363"/>
          </a:xfrm>
          <a:prstGeom prst="rect">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lgn="ctr" rtl="1"/>
            <a:r>
              <a:rPr lang="fa-IR" b="1">
                <a:latin typeface="IRANSansFaNum Medium" panose="020B0506030804020204" pitchFamily="34" charset="-78"/>
                <a:cs typeface="IRANSansFaNum Medium" panose="020B0506030804020204" pitchFamily="34" charset="-78"/>
              </a:rPr>
              <a:t>ارزيابی پيشنهاد</a:t>
            </a:r>
            <a:endParaRPr lang="en-US" b="1">
              <a:latin typeface="IRANSansFaNum Medium" panose="020B0506030804020204" pitchFamily="34" charset="-78"/>
              <a:cs typeface="IRANSansFaNum Medium" panose="020B0506030804020204" pitchFamily="34" charset="-78"/>
            </a:endParaRPr>
          </a:p>
        </p:txBody>
      </p:sp>
      <p:sp>
        <p:nvSpPr>
          <p:cNvPr id="19" name="AutoShape 15">
            <a:extLst>
              <a:ext uri="{FF2B5EF4-FFF2-40B4-BE49-F238E27FC236}">
                <a16:creationId xmlns:a16="http://schemas.microsoft.com/office/drawing/2014/main" id="{BC1D4438-BF4B-28B7-7392-796DCF0F17D7}"/>
              </a:ext>
            </a:extLst>
          </p:cNvPr>
          <p:cNvSpPr>
            <a:spLocks noChangeArrowheads="1"/>
          </p:cNvSpPr>
          <p:nvPr/>
        </p:nvSpPr>
        <p:spPr bwMode="auto">
          <a:xfrm rot="5400000">
            <a:off x="1895475" y="4025900"/>
            <a:ext cx="287337" cy="360363"/>
          </a:xfrm>
          <a:prstGeom prst="homePlate">
            <a:avLst>
              <a:gd name="adj" fmla="val 100000"/>
            </a:avLst>
          </a:prstGeom>
          <a:solidFill>
            <a:schemeClr val="accent2"/>
          </a:solidFill>
          <a:ln w="9525">
            <a:solidFill>
              <a:schemeClr val="tx1"/>
            </a:solidFill>
            <a:miter lim="800000"/>
            <a:headEnd/>
            <a:tailEnd/>
          </a:ln>
          <a:effectLst/>
        </p:spPr>
        <p:txBody>
          <a:bodyPr wrap="none" anchor="ctr"/>
          <a:lstStyle/>
          <a:p>
            <a:endParaRPr lang="en-US">
              <a:latin typeface="IRANSansFaNum Medium" panose="020B0506030804020204" pitchFamily="34" charset="-78"/>
              <a:cs typeface="IRANSansFaNum Medium" panose="020B0506030804020204" pitchFamily="34" charset="-78"/>
            </a:endParaRPr>
          </a:p>
        </p:txBody>
      </p:sp>
      <p:sp>
        <p:nvSpPr>
          <p:cNvPr id="20" name="Rectangle 16">
            <a:extLst>
              <a:ext uri="{FF2B5EF4-FFF2-40B4-BE49-F238E27FC236}">
                <a16:creationId xmlns:a16="http://schemas.microsoft.com/office/drawing/2014/main" id="{C9565090-BCF6-7FB0-CD0A-7B253BF292DE}"/>
              </a:ext>
            </a:extLst>
          </p:cNvPr>
          <p:cNvSpPr>
            <a:spLocks noChangeArrowheads="1"/>
          </p:cNvSpPr>
          <p:nvPr/>
        </p:nvSpPr>
        <p:spPr bwMode="auto">
          <a:xfrm>
            <a:off x="1066800" y="4421188"/>
            <a:ext cx="1944687" cy="360362"/>
          </a:xfrm>
          <a:prstGeom prst="rect">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lgn="ctr" rtl="1"/>
            <a:r>
              <a:rPr lang="fa-IR" b="1">
                <a:latin typeface="IRANSansFaNum Medium" panose="020B0506030804020204" pitchFamily="34" charset="-78"/>
                <a:cs typeface="IRANSansFaNum Medium" panose="020B0506030804020204" pitchFamily="34" charset="-78"/>
              </a:rPr>
              <a:t>عقد قرارداد</a:t>
            </a:r>
            <a:endParaRPr lang="en-US" b="1">
              <a:latin typeface="IRANSansFaNum Medium" panose="020B0506030804020204" pitchFamily="34" charset="-78"/>
              <a:cs typeface="IRANSansFaNum Medium" panose="020B0506030804020204" pitchFamily="34" charset="-78"/>
            </a:endParaRPr>
          </a:p>
        </p:txBody>
      </p:sp>
    </p:spTree>
    <p:extLst>
      <p:ext uri="{BB962C8B-B14F-4D97-AF65-F5344CB8AC3E}">
        <p14:creationId xmlns:p14="http://schemas.microsoft.com/office/powerpoint/2010/main" val="3054075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 presetClass="entr" presetSubtype="1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ox(in)">
                                      <p:cBhvr>
                                        <p:cTn id="17" dur="1000"/>
                                        <p:tgtEl>
                                          <p:spTgt spid="10"/>
                                        </p:tgtEl>
                                      </p:cBhvr>
                                    </p:animEffect>
                                  </p:childTnLst>
                                </p:cTn>
                              </p:par>
                            </p:childTnLst>
                          </p:cTn>
                        </p:par>
                        <p:par>
                          <p:cTn id="18" fill="hold">
                            <p:stCondLst>
                              <p:cond delay="2000"/>
                            </p:stCondLst>
                            <p:childTnLst>
                              <p:par>
                                <p:cTn id="19" presetID="2" presetClass="entr" presetSubtype="8"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fill="hold"/>
                                        <p:tgtEl>
                                          <p:spTgt spid="11"/>
                                        </p:tgtEl>
                                        <p:attrNameLst>
                                          <p:attrName>ppt_x</p:attrName>
                                        </p:attrNameLst>
                                      </p:cBhvr>
                                      <p:tavLst>
                                        <p:tav tm="0">
                                          <p:val>
                                            <p:strVal val="0-#ppt_w/2"/>
                                          </p:val>
                                        </p:tav>
                                        <p:tav tm="100000">
                                          <p:val>
                                            <p:strVal val="#ppt_x"/>
                                          </p:val>
                                        </p:tav>
                                      </p:tavLst>
                                    </p:anim>
                                    <p:anim calcmode="lin" valueType="num">
                                      <p:cBhvr additive="base">
                                        <p:cTn id="22" dur="500" fill="hold"/>
                                        <p:tgtEl>
                                          <p:spTgt spid="11"/>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4" presetClass="entr" presetSubtype="16"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box(in)">
                                      <p:cBhvr>
                                        <p:cTn id="26" dur="1000"/>
                                        <p:tgtEl>
                                          <p:spTgt spid="12"/>
                                        </p:tgtEl>
                                      </p:cBhvr>
                                    </p:animEffect>
                                  </p:childTnLst>
                                </p:cTn>
                              </p:par>
                            </p:childTnLst>
                          </p:cTn>
                        </p:par>
                        <p:par>
                          <p:cTn id="27" fill="hold">
                            <p:stCondLst>
                              <p:cond delay="3500"/>
                            </p:stCondLst>
                            <p:childTnLst>
                              <p:par>
                                <p:cTn id="28" presetID="2" presetClass="entr" presetSubtype="8"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500" fill="hold"/>
                                        <p:tgtEl>
                                          <p:spTgt spid="14"/>
                                        </p:tgtEl>
                                        <p:attrNameLst>
                                          <p:attrName>ppt_x</p:attrName>
                                        </p:attrNameLst>
                                      </p:cBhvr>
                                      <p:tavLst>
                                        <p:tav tm="0">
                                          <p:val>
                                            <p:strVal val="0-#ppt_w/2"/>
                                          </p:val>
                                        </p:tav>
                                        <p:tav tm="100000">
                                          <p:val>
                                            <p:strVal val="#ppt_x"/>
                                          </p:val>
                                        </p:tav>
                                      </p:tavLst>
                                    </p:anim>
                                    <p:anim calcmode="lin" valueType="num">
                                      <p:cBhvr additive="base">
                                        <p:cTn id="31" dur="500" fill="hold"/>
                                        <p:tgtEl>
                                          <p:spTgt spid="14"/>
                                        </p:tgtEl>
                                        <p:attrNameLst>
                                          <p:attrName>ppt_y</p:attrName>
                                        </p:attrNameLst>
                                      </p:cBhvr>
                                      <p:tavLst>
                                        <p:tav tm="0">
                                          <p:val>
                                            <p:strVal val="#ppt_y"/>
                                          </p:val>
                                        </p:tav>
                                        <p:tav tm="100000">
                                          <p:val>
                                            <p:strVal val="#ppt_y"/>
                                          </p:val>
                                        </p:tav>
                                      </p:tavLst>
                                    </p:anim>
                                  </p:childTnLst>
                                </p:cTn>
                              </p:par>
                            </p:childTnLst>
                          </p:cTn>
                        </p:par>
                        <p:par>
                          <p:cTn id="32" fill="hold">
                            <p:stCondLst>
                              <p:cond delay="4000"/>
                            </p:stCondLst>
                            <p:childTnLst>
                              <p:par>
                                <p:cTn id="33" presetID="4" presetClass="entr" presetSubtype="16"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box(in)">
                                      <p:cBhvr>
                                        <p:cTn id="35" dur="1000"/>
                                        <p:tgtEl>
                                          <p:spTgt spid="15"/>
                                        </p:tgtEl>
                                      </p:cBhvr>
                                    </p:animEffect>
                                  </p:childTnLst>
                                </p:cTn>
                              </p:par>
                            </p:childTnLst>
                          </p:cTn>
                        </p:par>
                        <p:par>
                          <p:cTn id="36" fill="hold">
                            <p:stCondLst>
                              <p:cond delay="5000"/>
                            </p:stCondLst>
                            <p:childTnLst>
                              <p:par>
                                <p:cTn id="37" presetID="2" presetClass="entr" presetSubtype="8"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0-#ppt_w/2"/>
                                          </p:val>
                                        </p:tav>
                                        <p:tav tm="100000">
                                          <p:val>
                                            <p:strVal val="#ppt_x"/>
                                          </p:val>
                                        </p:tav>
                                      </p:tavLst>
                                    </p:anim>
                                    <p:anim calcmode="lin" valueType="num">
                                      <p:cBhvr additive="base">
                                        <p:cTn id="40" dur="500" fill="hold"/>
                                        <p:tgtEl>
                                          <p:spTgt spid="17"/>
                                        </p:tgtEl>
                                        <p:attrNameLst>
                                          <p:attrName>ppt_y</p:attrName>
                                        </p:attrNameLst>
                                      </p:cBhvr>
                                      <p:tavLst>
                                        <p:tav tm="0">
                                          <p:val>
                                            <p:strVal val="#ppt_y"/>
                                          </p:val>
                                        </p:tav>
                                        <p:tav tm="100000">
                                          <p:val>
                                            <p:strVal val="#ppt_y"/>
                                          </p:val>
                                        </p:tav>
                                      </p:tavLst>
                                    </p:anim>
                                  </p:childTnLst>
                                </p:cTn>
                              </p:par>
                            </p:childTnLst>
                          </p:cTn>
                        </p:par>
                        <p:par>
                          <p:cTn id="41" fill="hold">
                            <p:stCondLst>
                              <p:cond delay="5500"/>
                            </p:stCondLst>
                            <p:childTnLst>
                              <p:par>
                                <p:cTn id="42" presetID="4" presetClass="entr" presetSubtype="16" fill="hold" grpId="0"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box(in)">
                                      <p:cBhvr>
                                        <p:cTn id="44" dur="1000"/>
                                        <p:tgtEl>
                                          <p:spTgt spid="18"/>
                                        </p:tgtEl>
                                      </p:cBhvr>
                                    </p:animEffect>
                                  </p:childTnLst>
                                </p:cTn>
                              </p:par>
                            </p:childTnLst>
                          </p:cTn>
                        </p:par>
                        <p:par>
                          <p:cTn id="45" fill="hold">
                            <p:stCondLst>
                              <p:cond delay="6500"/>
                            </p:stCondLst>
                            <p:childTnLst>
                              <p:par>
                                <p:cTn id="46" presetID="2" presetClass="entr" presetSubtype="8"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additive="base">
                                        <p:cTn id="48" dur="500" fill="hold"/>
                                        <p:tgtEl>
                                          <p:spTgt spid="19"/>
                                        </p:tgtEl>
                                        <p:attrNameLst>
                                          <p:attrName>ppt_x</p:attrName>
                                        </p:attrNameLst>
                                      </p:cBhvr>
                                      <p:tavLst>
                                        <p:tav tm="0">
                                          <p:val>
                                            <p:strVal val="0-#ppt_w/2"/>
                                          </p:val>
                                        </p:tav>
                                        <p:tav tm="100000">
                                          <p:val>
                                            <p:strVal val="#ppt_x"/>
                                          </p:val>
                                        </p:tav>
                                      </p:tavLst>
                                    </p:anim>
                                    <p:anim calcmode="lin" valueType="num">
                                      <p:cBhvr additive="base">
                                        <p:cTn id="49" dur="500" fill="hold"/>
                                        <p:tgtEl>
                                          <p:spTgt spid="19"/>
                                        </p:tgtEl>
                                        <p:attrNameLst>
                                          <p:attrName>ppt_y</p:attrName>
                                        </p:attrNameLst>
                                      </p:cBhvr>
                                      <p:tavLst>
                                        <p:tav tm="0">
                                          <p:val>
                                            <p:strVal val="#ppt_y"/>
                                          </p:val>
                                        </p:tav>
                                        <p:tav tm="100000">
                                          <p:val>
                                            <p:strVal val="#ppt_y"/>
                                          </p:val>
                                        </p:tav>
                                      </p:tavLst>
                                    </p:anim>
                                  </p:childTnLst>
                                </p:cTn>
                              </p:par>
                            </p:childTnLst>
                          </p:cTn>
                        </p:par>
                        <p:par>
                          <p:cTn id="50" fill="hold">
                            <p:stCondLst>
                              <p:cond delay="7000"/>
                            </p:stCondLst>
                            <p:childTnLst>
                              <p:par>
                                <p:cTn id="51" presetID="4" presetClass="entr" presetSubtype="16" fill="hold" grpId="0"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box(in)">
                                      <p:cBhvr>
                                        <p:cTn id="53"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4" grpId="0" animBg="1"/>
      <p:bldP spid="15" grpId="0" animBg="1"/>
      <p:bldP spid="17" grpId="0" animBg="1"/>
      <p:bldP spid="18" grpId="0" animBg="1"/>
      <p:bldP spid="19" grpId="0" animBg="1"/>
      <p:bldP spid="2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B6F15528-21DE-4FAA-801E-634DDDAF4B2B}" type="slidenum">
              <a:rPr lang="en-US" smtClean="0"/>
              <a:pPr/>
              <a:t>9</a:t>
            </a:fld>
            <a:endParaRPr lang="en-US" dirty="0"/>
          </a:p>
        </p:txBody>
      </p:sp>
      <p:sp>
        <p:nvSpPr>
          <p:cNvPr id="16" name="Rounded Rectangle 15"/>
          <p:cNvSpPr/>
          <p:nvPr/>
        </p:nvSpPr>
        <p:spPr>
          <a:xfrm>
            <a:off x="457200" y="57150"/>
            <a:ext cx="7696200" cy="304800"/>
          </a:xfrm>
          <a:prstGeom prst="roundRect">
            <a:avLst/>
          </a:prstGeom>
          <a:gradFill flip="none" rotWithShape="1">
            <a:gsLst>
              <a:gs pos="50000">
                <a:schemeClr val="accent6">
                  <a:lumMod val="75000"/>
                </a:schemeClr>
              </a:gs>
              <a:gs pos="100000">
                <a:schemeClr val="bg1"/>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rtl="1"/>
            <a:r>
              <a:rPr lang="fa-IR" dirty="0">
                <a:solidFill>
                  <a:schemeClr val="bg1"/>
                </a:solidFill>
                <a:latin typeface="IRANSansFaNum Black" panose="020B0506030804020204" pitchFamily="34" charset="-78"/>
                <a:cs typeface="IRANSansFaNum Black" panose="020B0506030804020204" pitchFamily="34" charset="-78"/>
              </a:rPr>
              <a:t>فرآیند کلی برون‌سپاری</a:t>
            </a:r>
          </a:p>
        </p:txBody>
      </p:sp>
      <p:sp>
        <p:nvSpPr>
          <p:cNvPr id="4" name="Chevron 3">
            <a:extLst>
              <a:ext uri="{FF2B5EF4-FFF2-40B4-BE49-F238E27FC236}">
                <a16:creationId xmlns:a16="http://schemas.microsoft.com/office/drawing/2014/main" id="{D0B0F9F8-B0A8-D72D-963E-F264018EF31C}"/>
              </a:ext>
            </a:extLst>
          </p:cNvPr>
          <p:cNvSpPr/>
          <p:nvPr/>
        </p:nvSpPr>
        <p:spPr>
          <a:xfrm>
            <a:off x="2209800" y="1962150"/>
            <a:ext cx="4114800" cy="1600200"/>
          </a:xfrm>
          <a:prstGeom prst="chevron">
            <a:avLst>
              <a:gd name="adj" fmla="val 13636"/>
            </a:avLst>
          </a:prstGeom>
        </p:spPr>
        <p:style>
          <a:lnRef idx="3">
            <a:schemeClr val="lt1"/>
          </a:lnRef>
          <a:fillRef idx="1">
            <a:schemeClr val="accent1"/>
          </a:fillRef>
          <a:effectRef idx="1">
            <a:schemeClr val="accent1"/>
          </a:effectRef>
          <a:fontRef idx="minor">
            <a:schemeClr val="lt1"/>
          </a:fontRef>
        </p:style>
        <p:txBody>
          <a:bodyPr vert="horz" rtlCol="0" anchor="ctr"/>
          <a:lstStyle/>
          <a:p>
            <a:pPr algn="ctr" rtl="1"/>
            <a:r>
              <a:rPr lang="fa-IR" sz="3600" b="1" dirty="0">
                <a:solidFill>
                  <a:schemeClr val="bg1"/>
                </a:solidFill>
                <a:latin typeface="IRANSansFaNum Black" panose="020B0506030804020204" pitchFamily="34" charset="-78"/>
                <a:cs typeface="IRANSansFaNum Black" panose="020B0506030804020204" pitchFamily="34" charset="-78"/>
              </a:rPr>
              <a:t>فرآیند برون‌سپاری</a:t>
            </a:r>
            <a:endParaRPr lang="en-US" sz="3600" b="1" dirty="0">
              <a:solidFill>
                <a:schemeClr val="bg1"/>
              </a:solidFill>
              <a:latin typeface="IRANSansFaNum Black" panose="020B0506030804020204" pitchFamily="34" charset="-78"/>
              <a:cs typeface="IRANSansFaNum Black" panose="020B0506030804020204" pitchFamily="34" charset="-78"/>
            </a:endParaRPr>
          </a:p>
        </p:txBody>
      </p:sp>
      <p:sp>
        <p:nvSpPr>
          <p:cNvPr id="5" name="Explosion 1 4">
            <a:extLst>
              <a:ext uri="{FF2B5EF4-FFF2-40B4-BE49-F238E27FC236}">
                <a16:creationId xmlns:a16="http://schemas.microsoft.com/office/drawing/2014/main" id="{FB6FD85A-2DF7-215E-7D8B-E7ED74B09EC8}"/>
              </a:ext>
            </a:extLst>
          </p:cNvPr>
          <p:cNvSpPr/>
          <p:nvPr/>
        </p:nvSpPr>
        <p:spPr>
          <a:xfrm>
            <a:off x="152400" y="1733550"/>
            <a:ext cx="1981200" cy="2057400"/>
          </a:xfrm>
          <a:prstGeom prst="irregularSeal1">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3600" b="1" dirty="0">
                <a:solidFill>
                  <a:schemeClr val="tx2"/>
                </a:solidFill>
                <a:latin typeface="IRANSansFaNum Black" panose="020B0506030804020204" pitchFamily="34" charset="-78"/>
                <a:cs typeface="IRANSansFaNum Black" panose="020B0506030804020204" pitchFamily="34" charset="-78"/>
              </a:rPr>
              <a:t>نیاز</a:t>
            </a:r>
            <a:endParaRPr lang="en-US" sz="3600" b="1" dirty="0">
              <a:solidFill>
                <a:schemeClr val="tx2"/>
              </a:solidFill>
              <a:latin typeface="IRANSansFaNum Black" panose="020B0506030804020204" pitchFamily="34" charset="-78"/>
              <a:cs typeface="IRANSansFaNum Black" panose="020B0506030804020204" pitchFamily="34" charset="-78"/>
            </a:endParaRPr>
          </a:p>
        </p:txBody>
      </p:sp>
      <p:sp>
        <p:nvSpPr>
          <p:cNvPr id="6" name="Oval 5">
            <a:extLst>
              <a:ext uri="{FF2B5EF4-FFF2-40B4-BE49-F238E27FC236}">
                <a16:creationId xmlns:a16="http://schemas.microsoft.com/office/drawing/2014/main" id="{13FC1094-2346-0E9F-A201-E4F4D084E5F8}"/>
              </a:ext>
            </a:extLst>
          </p:cNvPr>
          <p:cNvSpPr/>
          <p:nvPr/>
        </p:nvSpPr>
        <p:spPr>
          <a:xfrm>
            <a:off x="6400800" y="1962150"/>
            <a:ext cx="1752600" cy="1676400"/>
          </a:xfrm>
          <a:prstGeom prst="ellips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r>
              <a:rPr lang="fa-IR" sz="2400" b="1" dirty="0">
                <a:solidFill>
                  <a:schemeClr val="tx2"/>
                </a:solidFill>
                <a:latin typeface="IRANSansFaNum Black" panose="020B0506030804020204" pitchFamily="34" charset="-78"/>
                <a:cs typeface="IRANSansFaNum Black" panose="020B0506030804020204" pitchFamily="34" charset="-78"/>
              </a:rPr>
              <a:t>محصول / خدمت</a:t>
            </a:r>
            <a:endParaRPr lang="en-US" sz="2400" b="1" dirty="0">
              <a:solidFill>
                <a:schemeClr val="tx2"/>
              </a:solidFill>
              <a:latin typeface="IRANSansFaNum Black" panose="020B0506030804020204" pitchFamily="34" charset="-78"/>
              <a:cs typeface="IRANSansFaNum Black" panose="020B0506030804020204" pitchFamily="34" charset="-78"/>
            </a:endParaRPr>
          </a:p>
        </p:txBody>
      </p:sp>
      <p:sp>
        <p:nvSpPr>
          <p:cNvPr id="2" name="Rounded Rectangle 16">
            <a:extLst>
              <a:ext uri="{FF2B5EF4-FFF2-40B4-BE49-F238E27FC236}">
                <a16:creationId xmlns:a16="http://schemas.microsoft.com/office/drawing/2014/main" id="{B91C2663-4729-335A-A2F0-01C37211F8A3}"/>
              </a:ext>
            </a:extLst>
          </p:cNvPr>
          <p:cNvSpPr/>
          <p:nvPr/>
        </p:nvSpPr>
        <p:spPr>
          <a:xfrm>
            <a:off x="228600" y="438150"/>
            <a:ext cx="7932057" cy="426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marL="0" marR="0" algn="just" rtl="1">
              <a:spcBef>
                <a:spcPts val="0"/>
              </a:spcBef>
              <a:spcAft>
                <a:spcPts val="0"/>
              </a:spcAft>
            </a:pPr>
            <a:r>
              <a:rPr lang="fa-IR" sz="1600" b="1"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rPr>
              <a:t>در این متن، منظور از برون‌سپاری </a:t>
            </a:r>
            <a:r>
              <a:rPr lang="en-US" sz="1600" b="1"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rPr>
              <a:t>(outsourcing)</a:t>
            </a:r>
            <a:r>
              <a:rPr lang="fa-IR" sz="1600" b="1"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rPr>
              <a:t> تامین بخشی از محصولات و خدمات نرم‌افزاری و مشاوره‌ای از خارج از یک سازمان است. این فرآیند با یک نیاز آغاز شده و به تحویل یک محصول/خدمت</a:t>
            </a:r>
            <a:r>
              <a:rPr lang="fa-IR" sz="1600" b="1" dirty="0">
                <a:solidFill>
                  <a:schemeClr val="tx1"/>
                </a:solidFill>
                <a:latin typeface="IRANSansFaNum" panose="020B0506030804020204" pitchFamily="34" charset="-78"/>
                <a:ea typeface="Times New Roman" panose="02020603050405020304" pitchFamily="18" charset="0"/>
                <a:cs typeface="IRANSansFaNum" panose="020B0506030804020204" pitchFamily="34" charset="-78"/>
              </a:rPr>
              <a:t> یا راهکار</a:t>
            </a:r>
            <a:r>
              <a:rPr lang="fa-IR" sz="1600" b="1"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rPr>
              <a:t> می‌انجامد.</a:t>
            </a:r>
          </a:p>
          <a:p>
            <a:pPr marL="0" marR="0" algn="just" rtl="1">
              <a:spcBef>
                <a:spcPts val="0"/>
              </a:spcBef>
              <a:spcAft>
                <a:spcPts val="0"/>
              </a:spcAft>
            </a:pPr>
            <a:endParaRPr lang="fa-IR" sz="1600" b="1" dirty="0">
              <a:solidFill>
                <a:schemeClr val="tx1"/>
              </a:solidFill>
              <a:latin typeface="IRANSansFaNum" panose="020B0506030804020204" pitchFamily="34" charset="-78"/>
              <a:ea typeface="Times New Roman" panose="02020603050405020304" pitchFamily="18" charset="0"/>
              <a:cs typeface="IRANSansFaNum" panose="020B0506030804020204" pitchFamily="34" charset="-78"/>
            </a:endParaRPr>
          </a:p>
          <a:p>
            <a:pPr marL="0" marR="0" algn="just" rtl="1">
              <a:spcBef>
                <a:spcPts val="0"/>
              </a:spcBef>
              <a:spcAft>
                <a:spcPts val="0"/>
              </a:spcAft>
            </a:pPr>
            <a:endParaRPr lang="fa-IR" sz="1600" b="1" dirty="0">
              <a:solidFill>
                <a:schemeClr val="tx1"/>
              </a:solidFill>
              <a:effectLst/>
              <a:latin typeface="IRANSansFaNum" panose="020B0506030804020204" pitchFamily="34" charset="-78"/>
              <a:ea typeface="Times New Roman" panose="02020603050405020304" pitchFamily="18" charset="0"/>
              <a:cs typeface="IRANSansFaNum" panose="020B0506030804020204" pitchFamily="34" charset="-78"/>
            </a:endParaRPr>
          </a:p>
          <a:p>
            <a:pPr algn="r" rtl="1">
              <a:lnSpc>
                <a:spcPct val="150000"/>
              </a:lnSpc>
            </a:pPr>
            <a:endParaRPr lang="fa-IR" sz="1600" dirty="0">
              <a:solidFill>
                <a:schemeClr val="tx1"/>
              </a:solidFill>
              <a:latin typeface="IRANSansFaNum Medium" panose="020B0604020202020204" charset="-78"/>
              <a:cs typeface="IRANSansFaNum Medium" panose="020B0604020202020204" charset="-78"/>
            </a:endParaRPr>
          </a:p>
        </p:txBody>
      </p:sp>
    </p:spTree>
    <p:extLst>
      <p:ext uri="{BB962C8B-B14F-4D97-AF65-F5344CB8AC3E}">
        <p14:creationId xmlns:p14="http://schemas.microsoft.com/office/powerpoint/2010/main" val="247510154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10451</TotalTime>
  <Words>5121</Words>
  <Application>Microsoft Office PowerPoint</Application>
  <PresentationFormat>On-screen Show (16:9)</PresentationFormat>
  <Paragraphs>665</Paragraphs>
  <Slides>58</Slides>
  <Notes>2</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58</vt:i4>
      </vt:variant>
    </vt:vector>
  </HeadingPairs>
  <TitlesOfParts>
    <vt:vector size="71" baseType="lpstr">
      <vt:lpstr>Calibri</vt:lpstr>
      <vt:lpstr>Arial</vt:lpstr>
      <vt:lpstr>IRANSansFaNum</vt:lpstr>
      <vt:lpstr>Courier New</vt:lpstr>
      <vt:lpstr>IRANSansFaNum Black</vt:lpstr>
      <vt:lpstr>Georgia</vt:lpstr>
      <vt:lpstr>Times New Roman</vt:lpstr>
      <vt:lpstr>Wingdings</vt:lpstr>
      <vt:lpstr>IRANSansFaNum Medium</vt:lpstr>
      <vt:lpstr>MS Gothic</vt:lpstr>
      <vt:lpstr>IRANSans</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Reza</dc:creator>
  <cp:lastModifiedBy>Reza Karami</cp:lastModifiedBy>
  <cp:revision>969</cp:revision>
  <dcterms:created xsi:type="dcterms:W3CDTF">2006-08-16T00:00:00Z</dcterms:created>
  <dcterms:modified xsi:type="dcterms:W3CDTF">2023-09-18T10:19:40Z</dcterms:modified>
</cp:coreProperties>
</file>